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1" r:id="rId4"/>
    <p:sldId id="260" r:id="rId5"/>
    <p:sldId id="282" r:id="rId6"/>
    <p:sldId id="268" r:id="rId7"/>
    <p:sldId id="262" r:id="rId8"/>
    <p:sldId id="269" r:id="rId9"/>
    <p:sldId id="296" r:id="rId10"/>
    <p:sldId id="283" r:id="rId11"/>
    <p:sldId id="31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7C80"/>
    <a:srgbClr val="D7E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1119" autoAdjust="0"/>
  </p:normalViewPr>
  <p:slideViewPr>
    <p:cSldViewPr>
      <p:cViewPr>
        <p:scale>
          <a:sx n="96" d="100"/>
          <a:sy n="96" d="100"/>
        </p:scale>
        <p:origin x="-7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3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2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1. Depth of understanding of formation of a hypothesis and coherence of a conclusion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92D050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3. Skills in organising, manipulating and securing data and information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FF6699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4. Depth  of understanding of project management concepts and processes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2. Skills in acquiring, validating and referencing data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7608" custLinFactNeighborY="321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A3D27FA0-A748-420F-B412-0FCDF74E1EA4}" type="presOf" srcId="{5C0030B5-0851-4346-B505-83C6798774F6}" destId="{02DF7D9E-415B-4150-91E1-E0DDC4606816}" srcOrd="0" destOrd="0" presId="urn:microsoft.com/office/officeart/2008/layout/HorizontalMultiLevelHierarchy"/>
    <dgm:cxn modelId="{12DBC70D-2B4B-49CF-A857-31DDA692C330}" type="presOf" srcId="{32C06DCD-FA0D-497C-B75A-3BD24BF96316}" destId="{ED4F53CC-C9F2-49C8-B274-30B9A97179BA}" srcOrd="0" destOrd="0" presId="urn:microsoft.com/office/officeart/2008/layout/HorizontalMultiLevelHierarchy"/>
    <dgm:cxn modelId="{39A46587-F9FB-4460-8760-17CB0898599A}" type="presOf" srcId="{9B64D4CA-1F6E-42C8-8B62-ACBE636EF684}" destId="{CBC3B311-B544-47DA-A617-DDCFEE46ADBB}" srcOrd="0" destOrd="0" presId="urn:microsoft.com/office/officeart/2008/layout/HorizontalMultiLevelHierarchy"/>
    <dgm:cxn modelId="{FE3987BC-73B2-4912-B97D-2EDB4314994D}" type="presOf" srcId="{2FD07302-EE59-4D09-A56B-04B0665B9FB7}" destId="{38EF2C37-7462-48AF-8543-3B278C83C317}" srcOrd="1" destOrd="0" presId="urn:microsoft.com/office/officeart/2008/layout/HorizontalMultiLevelHierarchy"/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814EBDA2-745D-46A5-BBBA-62986D1BCBC7}" type="presOf" srcId="{178B2E9F-A369-48BD-B9B8-E93931810E83}" destId="{BA46EFAD-833B-4F86-BC56-3FB2CDAE68D0}" srcOrd="0" destOrd="0" presId="urn:microsoft.com/office/officeart/2008/layout/HorizontalMultiLevelHierarchy"/>
    <dgm:cxn modelId="{83A1DC25-A203-4871-BC8E-10204EEEAB76}" type="presOf" srcId="{F89C36E3-1779-4653-BA0A-A66C2C2E733F}" destId="{D53FFDA6-9F41-43F4-B0C1-064DFA571CA4}" srcOrd="0" destOrd="0" presId="urn:microsoft.com/office/officeart/2008/layout/HorizontalMultiLevelHierarchy"/>
    <dgm:cxn modelId="{DF787D10-E01D-46E3-AB57-A2F1C682F0B5}" type="presOf" srcId="{9B64D4CA-1F6E-42C8-8B62-ACBE636EF684}" destId="{4E3CD137-63C2-406E-9B49-2C2788019595}" srcOrd="1" destOrd="0" presId="urn:microsoft.com/office/officeart/2008/layout/HorizontalMultiLevelHierarchy"/>
    <dgm:cxn modelId="{0B0D8563-F10F-49CE-9F77-88A24455562A}" type="presOf" srcId="{4D78A952-DD9A-4A2D-A707-D068E747423F}" destId="{E4E4BC40-B5CD-4666-AF51-C10077AEE483}" srcOrd="0" destOrd="0" presId="urn:microsoft.com/office/officeart/2008/layout/HorizontalMultiLevelHierarchy"/>
    <dgm:cxn modelId="{EF20F029-2395-4AFC-BEE9-856DEC5FF9BD}" type="presOf" srcId="{F89C36E3-1779-4653-BA0A-A66C2C2E733F}" destId="{207100BF-C6EE-4111-9ACB-8B7A5D6681FD}" srcOrd="1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8D976130-21F0-4CFD-A89F-572430B00741}" type="presOf" srcId="{17893F92-890D-4D05-9151-5AE4569054D8}" destId="{12129D91-D522-425E-98E7-F838734273CF}" srcOrd="0" destOrd="0" presId="urn:microsoft.com/office/officeart/2008/layout/HorizontalMultiLevelHierarchy"/>
    <dgm:cxn modelId="{B0EFB3E3-C2F6-4562-B570-9DE0896EF7E7}" type="presOf" srcId="{57BFA5FD-C2C9-4A47-8EA8-F5030CCD9194}" destId="{0BECA6EF-1A01-4913-B92E-220E58EA2011}" srcOrd="0" destOrd="0" presId="urn:microsoft.com/office/officeart/2008/layout/HorizontalMultiLevelHierarchy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B1075DB9-865F-4914-B67E-A01B1009E118}" type="presOf" srcId="{A5EE36E1-D891-4C9C-A0CA-2A775C647DD3}" destId="{F4BE908F-5070-4B7D-9AD5-0A61925F259B}" srcOrd="0" destOrd="0" presId="urn:microsoft.com/office/officeart/2008/layout/HorizontalMultiLevelHierarchy"/>
    <dgm:cxn modelId="{7D2ED9A4-05A7-410E-BDD5-E8B31446C13E}" type="presOf" srcId="{2FD07302-EE59-4D09-A56B-04B0665B9FB7}" destId="{6CC314A4-1D40-4F63-8B9A-A4E15DEF4AC4}" srcOrd="0" destOrd="0" presId="urn:microsoft.com/office/officeart/2008/layout/HorizontalMultiLevelHierarchy"/>
    <dgm:cxn modelId="{F54236FA-B718-4FE7-A3F6-9C8AADE97AD9}" type="presOf" srcId="{32C06DCD-FA0D-497C-B75A-3BD24BF96316}" destId="{0C9A9A71-1C03-47C8-8B9E-012AE2728635}" srcOrd="1" destOrd="0" presId="urn:microsoft.com/office/officeart/2008/layout/HorizontalMultiLevelHierarchy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21CD1C05-B6C0-499E-B679-0A5494370F1D}" type="presParOf" srcId="{F4BE908F-5070-4B7D-9AD5-0A61925F259B}" destId="{429BA632-FBFD-4545-840E-8A96B918B335}" srcOrd="0" destOrd="0" presId="urn:microsoft.com/office/officeart/2008/layout/HorizontalMultiLevelHierarchy"/>
    <dgm:cxn modelId="{5A3A4C21-A658-4CA8-9361-C2E1CB0B590D}" type="presParOf" srcId="{429BA632-FBFD-4545-840E-8A96B918B335}" destId="{02DF7D9E-415B-4150-91E1-E0DDC4606816}" srcOrd="0" destOrd="0" presId="urn:microsoft.com/office/officeart/2008/layout/HorizontalMultiLevelHierarchy"/>
    <dgm:cxn modelId="{A3854EC5-0E5F-42B6-9617-6EC3E2141B28}" type="presParOf" srcId="{429BA632-FBFD-4545-840E-8A96B918B335}" destId="{F69CDCF2-B78A-4A81-95FF-022A0ED6A6DD}" srcOrd="1" destOrd="0" presId="urn:microsoft.com/office/officeart/2008/layout/HorizontalMultiLevelHierarchy"/>
    <dgm:cxn modelId="{2C824D71-D509-4911-BAA8-27DA2E397D70}" type="presParOf" srcId="{F69CDCF2-B78A-4A81-95FF-022A0ED6A6DD}" destId="{D53FFDA6-9F41-43F4-B0C1-064DFA571CA4}" srcOrd="0" destOrd="0" presId="urn:microsoft.com/office/officeart/2008/layout/HorizontalMultiLevelHierarchy"/>
    <dgm:cxn modelId="{4BE9F68C-426A-4C8C-8CBF-CC7BC1F4E5CF}" type="presParOf" srcId="{D53FFDA6-9F41-43F4-B0C1-064DFA571CA4}" destId="{207100BF-C6EE-4111-9ACB-8B7A5D6681FD}" srcOrd="0" destOrd="0" presId="urn:microsoft.com/office/officeart/2008/layout/HorizontalMultiLevelHierarchy"/>
    <dgm:cxn modelId="{905F7458-2F28-4C03-AB8C-60234AE041A9}" type="presParOf" srcId="{F69CDCF2-B78A-4A81-95FF-022A0ED6A6DD}" destId="{A15F9998-56B0-44FC-8868-C796D036DF22}" srcOrd="1" destOrd="0" presId="urn:microsoft.com/office/officeart/2008/layout/HorizontalMultiLevelHierarchy"/>
    <dgm:cxn modelId="{8F16619D-9BA9-421A-9E5A-715B19A5A440}" type="presParOf" srcId="{A15F9998-56B0-44FC-8868-C796D036DF22}" destId="{0BECA6EF-1A01-4913-B92E-220E58EA2011}" srcOrd="0" destOrd="0" presId="urn:microsoft.com/office/officeart/2008/layout/HorizontalMultiLevelHierarchy"/>
    <dgm:cxn modelId="{8F8E5136-9885-4481-A749-17DA5450AECE}" type="presParOf" srcId="{A15F9998-56B0-44FC-8868-C796D036DF22}" destId="{FB8FEE87-9599-40BC-B053-A46A0A38D12E}" srcOrd="1" destOrd="0" presId="urn:microsoft.com/office/officeart/2008/layout/HorizontalMultiLevelHierarchy"/>
    <dgm:cxn modelId="{9AF9D252-C68C-4F6D-85A7-B22C32F1D9F1}" type="presParOf" srcId="{F69CDCF2-B78A-4A81-95FF-022A0ED6A6DD}" destId="{ED4F53CC-C9F2-49C8-B274-30B9A97179BA}" srcOrd="2" destOrd="0" presId="urn:microsoft.com/office/officeart/2008/layout/HorizontalMultiLevelHierarchy"/>
    <dgm:cxn modelId="{74333954-4075-4D0E-9D10-FFDEFFE283D7}" type="presParOf" srcId="{ED4F53CC-C9F2-49C8-B274-30B9A97179BA}" destId="{0C9A9A71-1C03-47C8-8B9E-012AE2728635}" srcOrd="0" destOrd="0" presId="urn:microsoft.com/office/officeart/2008/layout/HorizontalMultiLevelHierarchy"/>
    <dgm:cxn modelId="{F190EDD8-E575-49D8-A055-A715CC0B2DE2}" type="presParOf" srcId="{F69CDCF2-B78A-4A81-95FF-022A0ED6A6DD}" destId="{24CB1417-0E56-4C53-B128-816D626D7B8E}" srcOrd="3" destOrd="0" presId="urn:microsoft.com/office/officeart/2008/layout/HorizontalMultiLevelHierarchy"/>
    <dgm:cxn modelId="{340895E7-8277-4F59-BFBD-751593805D20}" type="presParOf" srcId="{24CB1417-0E56-4C53-B128-816D626D7B8E}" destId="{E4E4BC40-B5CD-4666-AF51-C10077AEE483}" srcOrd="0" destOrd="0" presId="urn:microsoft.com/office/officeart/2008/layout/HorizontalMultiLevelHierarchy"/>
    <dgm:cxn modelId="{94ACADC6-8B14-48D5-93C2-69E44F583B10}" type="presParOf" srcId="{24CB1417-0E56-4C53-B128-816D626D7B8E}" destId="{6B8DB423-688D-4938-9B0D-700F813E4E72}" srcOrd="1" destOrd="0" presId="urn:microsoft.com/office/officeart/2008/layout/HorizontalMultiLevelHierarchy"/>
    <dgm:cxn modelId="{5DDBC6A0-7DFA-4583-AB07-96468B256894}" type="presParOf" srcId="{F69CDCF2-B78A-4A81-95FF-022A0ED6A6DD}" destId="{6CC314A4-1D40-4F63-8B9A-A4E15DEF4AC4}" srcOrd="4" destOrd="0" presId="urn:microsoft.com/office/officeart/2008/layout/HorizontalMultiLevelHierarchy"/>
    <dgm:cxn modelId="{F1EFDE33-5B25-4309-9610-6F8CD376204E}" type="presParOf" srcId="{6CC314A4-1D40-4F63-8B9A-A4E15DEF4AC4}" destId="{38EF2C37-7462-48AF-8543-3B278C83C317}" srcOrd="0" destOrd="0" presId="urn:microsoft.com/office/officeart/2008/layout/HorizontalMultiLevelHierarchy"/>
    <dgm:cxn modelId="{81FEAD57-C8D9-4725-A392-551D97269580}" type="presParOf" srcId="{F69CDCF2-B78A-4A81-95FF-022A0ED6A6DD}" destId="{BD967870-E828-418A-BBCE-AA0FDDDEB916}" srcOrd="5" destOrd="0" presId="urn:microsoft.com/office/officeart/2008/layout/HorizontalMultiLevelHierarchy"/>
    <dgm:cxn modelId="{7C557064-B263-49AD-8351-BFC3C9055FE4}" type="presParOf" srcId="{BD967870-E828-418A-BBCE-AA0FDDDEB916}" destId="{12129D91-D522-425E-98E7-F838734273CF}" srcOrd="0" destOrd="0" presId="urn:microsoft.com/office/officeart/2008/layout/HorizontalMultiLevelHierarchy"/>
    <dgm:cxn modelId="{2B248461-A083-4F75-A783-C03EFA16838F}" type="presParOf" srcId="{BD967870-E828-418A-BBCE-AA0FDDDEB916}" destId="{2B1E3663-8037-4820-BA1F-CDAFCDA3CC4C}" srcOrd="1" destOrd="0" presId="urn:microsoft.com/office/officeart/2008/layout/HorizontalMultiLevelHierarchy"/>
    <dgm:cxn modelId="{648EC2DF-3BFE-4D2A-B4B3-7394799A7132}" type="presParOf" srcId="{F69CDCF2-B78A-4A81-95FF-022A0ED6A6DD}" destId="{CBC3B311-B544-47DA-A617-DDCFEE46ADBB}" srcOrd="6" destOrd="0" presId="urn:microsoft.com/office/officeart/2008/layout/HorizontalMultiLevelHierarchy"/>
    <dgm:cxn modelId="{63737B67-90EB-4528-8DDA-7E09963D44B1}" type="presParOf" srcId="{CBC3B311-B544-47DA-A617-DDCFEE46ADBB}" destId="{4E3CD137-63C2-406E-9B49-2C2788019595}" srcOrd="0" destOrd="0" presId="urn:microsoft.com/office/officeart/2008/layout/HorizontalMultiLevelHierarchy"/>
    <dgm:cxn modelId="{9BFD5D7E-E1F9-4234-9805-F605D0DA7A0D}" type="presParOf" srcId="{F69CDCF2-B78A-4A81-95FF-022A0ED6A6DD}" destId="{2A39DB70-595E-463E-83EF-F00D937913A9}" srcOrd="7" destOrd="0" presId="urn:microsoft.com/office/officeart/2008/layout/HorizontalMultiLevelHierarchy"/>
    <dgm:cxn modelId="{BAC1DC20-A87E-419F-B0CD-415C89129E4F}" type="presParOf" srcId="{2A39DB70-595E-463E-83EF-F00D937913A9}" destId="{BA46EFAD-833B-4F86-BC56-3FB2CDAE68D0}" srcOrd="0" destOrd="0" presId="urn:microsoft.com/office/officeart/2008/layout/HorizontalMultiLevelHierarchy"/>
    <dgm:cxn modelId="{45857AE8-F45E-40CE-B906-936D7718BB29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chemeClr val="accent5">
            <a:lumMod val="60000"/>
            <a:lumOff val="40000"/>
          </a:schemeClr>
        </a:solidFill>
        <a:ln>
          <a:solidFill>
            <a:srgbClr val="00B0F0"/>
          </a:solidFill>
        </a:ln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4 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1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92D050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7. Skills in technically developing  a multimodal online solution that confirms or refutes a hypothesis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FF6699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8. Understanding of strategies for evaluating the effectiveness of a multimodal solution and assessing  the effectiveness of the project plan in monitoring progress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6. Skills in communicating information to educate a world-wide audience through a multimodal online solution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4068" custLinFactNeighborY="228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9091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68C81A18-393F-483A-AF16-95315F0424EF}" type="presOf" srcId="{178B2E9F-A369-48BD-B9B8-E93931810E83}" destId="{BA46EFAD-833B-4F86-BC56-3FB2CDAE68D0}" srcOrd="0" destOrd="0" presId="urn:microsoft.com/office/officeart/2008/layout/HorizontalMultiLevelHierarchy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65DD1CBF-CB99-4342-A67F-06E650EC141D}" type="presOf" srcId="{2FD07302-EE59-4D09-A56B-04B0665B9FB7}" destId="{38EF2C37-7462-48AF-8543-3B278C83C317}" srcOrd="1" destOrd="0" presId="urn:microsoft.com/office/officeart/2008/layout/HorizontalMultiLevelHierarchy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AB2DE313-5DEC-47DF-8E42-71C78EFCFBD7}" type="presOf" srcId="{F89C36E3-1779-4653-BA0A-A66C2C2E733F}" destId="{D53FFDA6-9F41-43F4-B0C1-064DFA571CA4}" srcOrd="0" destOrd="0" presId="urn:microsoft.com/office/officeart/2008/layout/HorizontalMultiLevelHierarchy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499F6FE7-9D0F-451B-9385-0153AB2060DF}" type="presOf" srcId="{A5EE36E1-D891-4C9C-A0CA-2A775C647DD3}" destId="{F4BE908F-5070-4B7D-9AD5-0A61925F259B}" srcOrd="0" destOrd="0" presId="urn:microsoft.com/office/officeart/2008/layout/HorizontalMultiLevelHierarchy"/>
    <dgm:cxn modelId="{F4DC0101-42C9-40A2-A41F-E5D95BBD85CC}" type="presOf" srcId="{5C0030B5-0851-4346-B505-83C6798774F6}" destId="{02DF7D9E-415B-4150-91E1-E0DDC4606816}" srcOrd="0" destOrd="0" presId="urn:microsoft.com/office/officeart/2008/layout/HorizontalMultiLevelHierarchy"/>
    <dgm:cxn modelId="{1E261ADB-FD9E-40DF-BF42-820EA78E1F3A}" type="presOf" srcId="{32C06DCD-FA0D-497C-B75A-3BD24BF96316}" destId="{ED4F53CC-C9F2-49C8-B274-30B9A97179BA}" srcOrd="0" destOrd="0" presId="urn:microsoft.com/office/officeart/2008/layout/HorizontalMultiLevelHierarchy"/>
    <dgm:cxn modelId="{7D3FE9CF-65E3-4791-85A0-C39C1F104BDC}" type="presOf" srcId="{9B64D4CA-1F6E-42C8-8B62-ACBE636EF684}" destId="{4E3CD137-63C2-406E-9B49-2C2788019595}" srcOrd="1" destOrd="0" presId="urn:microsoft.com/office/officeart/2008/layout/HorizontalMultiLevelHierarchy"/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446C85A6-FF61-4FE4-B594-6B6A64695278}" type="presOf" srcId="{9B64D4CA-1F6E-42C8-8B62-ACBE636EF684}" destId="{CBC3B311-B544-47DA-A617-DDCFEE46ADBB}" srcOrd="0" destOrd="0" presId="urn:microsoft.com/office/officeart/2008/layout/HorizontalMultiLevelHierarchy"/>
    <dgm:cxn modelId="{4EA9FB8E-A1A6-4334-A395-648AC6A13ED5}" type="presOf" srcId="{57BFA5FD-C2C9-4A47-8EA8-F5030CCD9194}" destId="{0BECA6EF-1A01-4913-B92E-220E58EA2011}" srcOrd="0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D6727A1B-4A75-48D5-A04E-5B3273FC6688}" type="presOf" srcId="{2FD07302-EE59-4D09-A56B-04B0665B9FB7}" destId="{6CC314A4-1D40-4F63-8B9A-A4E15DEF4AC4}" srcOrd="0" destOrd="0" presId="urn:microsoft.com/office/officeart/2008/layout/HorizontalMultiLevelHierarchy"/>
    <dgm:cxn modelId="{BE4A38DA-0E99-4F5D-ABB5-9B7B4D4B240D}" type="presOf" srcId="{17893F92-890D-4D05-9151-5AE4569054D8}" destId="{12129D91-D522-425E-98E7-F838734273CF}" srcOrd="0" destOrd="0" presId="urn:microsoft.com/office/officeart/2008/layout/HorizontalMultiLevelHierarchy"/>
    <dgm:cxn modelId="{7CD87BF4-896D-4144-A18B-0DAF1756D6E2}" type="presOf" srcId="{32C06DCD-FA0D-497C-B75A-3BD24BF96316}" destId="{0C9A9A71-1C03-47C8-8B9E-012AE2728635}" srcOrd="1" destOrd="0" presId="urn:microsoft.com/office/officeart/2008/layout/HorizontalMultiLevelHierarchy"/>
    <dgm:cxn modelId="{B8D99AD6-1439-4573-95F7-611F31022E75}" type="presOf" srcId="{F89C36E3-1779-4653-BA0A-A66C2C2E733F}" destId="{207100BF-C6EE-4111-9ACB-8B7A5D6681FD}" srcOrd="1" destOrd="0" presId="urn:microsoft.com/office/officeart/2008/layout/HorizontalMultiLevelHierarchy"/>
    <dgm:cxn modelId="{A808F23E-F580-40A5-87AC-A9FDF191D873}" type="presOf" srcId="{4D78A952-DD9A-4A2D-A707-D068E747423F}" destId="{E4E4BC40-B5CD-4666-AF51-C10077AEE483}" srcOrd="0" destOrd="0" presId="urn:microsoft.com/office/officeart/2008/layout/HorizontalMultiLevelHierarchy"/>
    <dgm:cxn modelId="{024AC1D4-66EA-4FBD-8727-96BF04737BC2}" type="presParOf" srcId="{F4BE908F-5070-4B7D-9AD5-0A61925F259B}" destId="{429BA632-FBFD-4545-840E-8A96B918B335}" srcOrd="0" destOrd="0" presId="urn:microsoft.com/office/officeart/2008/layout/HorizontalMultiLevelHierarchy"/>
    <dgm:cxn modelId="{768AA96E-3F5B-4EBE-B12D-E46C38C6B20D}" type="presParOf" srcId="{429BA632-FBFD-4545-840E-8A96B918B335}" destId="{02DF7D9E-415B-4150-91E1-E0DDC4606816}" srcOrd="0" destOrd="0" presId="urn:microsoft.com/office/officeart/2008/layout/HorizontalMultiLevelHierarchy"/>
    <dgm:cxn modelId="{CD09DF5E-2F3D-4F88-9873-7781970015BF}" type="presParOf" srcId="{429BA632-FBFD-4545-840E-8A96B918B335}" destId="{F69CDCF2-B78A-4A81-95FF-022A0ED6A6DD}" srcOrd="1" destOrd="0" presId="urn:microsoft.com/office/officeart/2008/layout/HorizontalMultiLevelHierarchy"/>
    <dgm:cxn modelId="{2912AFE9-AD05-49F9-8BB1-3E3228C0533F}" type="presParOf" srcId="{F69CDCF2-B78A-4A81-95FF-022A0ED6A6DD}" destId="{D53FFDA6-9F41-43F4-B0C1-064DFA571CA4}" srcOrd="0" destOrd="0" presId="urn:microsoft.com/office/officeart/2008/layout/HorizontalMultiLevelHierarchy"/>
    <dgm:cxn modelId="{9F603EBF-31DB-4663-95B1-FCBDAF1A1EA0}" type="presParOf" srcId="{D53FFDA6-9F41-43F4-B0C1-064DFA571CA4}" destId="{207100BF-C6EE-4111-9ACB-8B7A5D6681FD}" srcOrd="0" destOrd="0" presId="urn:microsoft.com/office/officeart/2008/layout/HorizontalMultiLevelHierarchy"/>
    <dgm:cxn modelId="{A7BFF293-AEFE-40E9-BE44-F28E7F54C18B}" type="presParOf" srcId="{F69CDCF2-B78A-4A81-95FF-022A0ED6A6DD}" destId="{A15F9998-56B0-44FC-8868-C796D036DF22}" srcOrd="1" destOrd="0" presId="urn:microsoft.com/office/officeart/2008/layout/HorizontalMultiLevelHierarchy"/>
    <dgm:cxn modelId="{9A7CD156-5463-4B9E-8B4A-9084B1CC5562}" type="presParOf" srcId="{A15F9998-56B0-44FC-8868-C796D036DF22}" destId="{0BECA6EF-1A01-4913-B92E-220E58EA2011}" srcOrd="0" destOrd="0" presId="urn:microsoft.com/office/officeart/2008/layout/HorizontalMultiLevelHierarchy"/>
    <dgm:cxn modelId="{B1E31055-2AD4-4223-B22F-4C2E5DB7C1AD}" type="presParOf" srcId="{A15F9998-56B0-44FC-8868-C796D036DF22}" destId="{FB8FEE87-9599-40BC-B053-A46A0A38D12E}" srcOrd="1" destOrd="0" presId="urn:microsoft.com/office/officeart/2008/layout/HorizontalMultiLevelHierarchy"/>
    <dgm:cxn modelId="{46B4DC0F-859A-4682-8DEA-3CD7F6E2FD8E}" type="presParOf" srcId="{F69CDCF2-B78A-4A81-95FF-022A0ED6A6DD}" destId="{ED4F53CC-C9F2-49C8-B274-30B9A97179BA}" srcOrd="2" destOrd="0" presId="urn:microsoft.com/office/officeart/2008/layout/HorizontalMultiLevelHierarchy"/>
    <dgm:cxn modelId="{1FFC47BB-4CAE-42F2-91BD-6EC5B36659E0}" type="presParOf" srcId="{ED4F53CC-C9F2-49C8-B274-30B9A97179BA}" destId="{0C9A9A71-1C03-47C8-8B9E-012AE2728635}" srcOrd="0" destOrd="0" presId="urn:microsoft.com/office/officeart/2008/layout/HorizontalMultiLevelHierarchy"/>
    <dgm:cxn modelId="{59269F8F-D8C1-4647-971E-DEAB17C3FE0A}" type="presParOf" srcId="{F69CDCF2-B78A-4A81-95FF-022A0ED6A6DD}" destId="{24CB1417-0E56-4C53-B128-816D626D7B8E}" srcOrd="3" destOrd="0" presId="urn:microsoft.com/office/officeart/2008/layout/HorizontalMultiLevelHierarchy"/>
    <dgm:cxn modelId="{BE676308-BCCA-4435-8334-9F9717D2931A}" type="presParOf" srcId="{24CB1417-0E56-4C53-B128-816D626D7B8E}" destId="{E4E4BC40-B5CD-4666-AF51-C10077AEE483}" srcOrd="0" destOrd="0" presId="urn:microsoft.com/office/officeart/2008/layout/HorizontalMultiLevelHierarchy"/>
    <dgm:cxn modelId="{A552A4F1-4FBA-42CF-9E43-A39AC7C2F548}" type="presParOf" srcId="{24CB1417-0E56-4C53-B128-816D626D7B8E}" destId="{6B8DB423-688D-4938-9B0D-700F813E4E72}" srcOrd="1" destOrd="0" presId="urn:microsoft.com/office/officeart/2008/layout/HorizontalMultiLevelHierarchy"/>
    <dgm:cxn modelId="{B9014338-9335-4DBF-B6B7-1E8F05B9E3A7}" type="presParOf" srcId="{F69CDCF2-B78A-4A81-95FF-022A0ED6A6DD}" destId="{6CC314A4-1D40-4F63-8B9A-A4E15DEF4AC4}" srcOrd="4" destOrd="0" presId="urn:microsoft.com/office/officeart/2008/layout/HorizontalMultiLevelHierarchy"/>
    <dgm:cxn modelId="{9E0178B0-605A-4DD6-B6D8-C52E8D0B80AA}" type="presParOf" srcId="{6CC314A4-1D40-4F63-8B9A-A4E15DEF4AC4}" destId="{38EF2C37-7462-48AF-8543-3B278C83C317}" srcOrd="0" destOrd="0" presId="urn:microsoft.com/office/officeart/2008/layout/HorizontalMultiLevelHierarchy"/>
    <dgm:cxn modelId="{22ABB64B-8843-4B5B-8430-ADA659566FA1}" type="presParOf" srcId="{F69CDCF2-B78A-4A81-95FF-022A0ED6A6DD}" destId="{BD967870-E828-418A-BBCE-AA0FDDDEB916}" srcOrd="5" destOrd="0" presId="urn:microsoft.com/office/officeart/2008/layout/HorizontalMultiLevelHierarchy"/>
    <dgm:cxn modelId="{0D6EA227-23C6-43CF-8719-415F1E876ECA}" type="presParOf" srcId="{BD967870-E828-418A-BBCE-AA0FDDDEB916}" destId="{12129D91-D522-425E-98E7-F838734273CF}" srcOrd="0" destOrd="0" presId="urn:microsoft.com/office/officeart/2008/layout/HorizontalMultiLevelHierarchy"/>
    <dgm:cxn modelId="{C34D89E4-3528-468A-A020-E9717DD54D79}" type="presParOf" srcId="{BD967870-E828-418A-BBCE-AA0FDDDEB916}" destId="{2B1E3663-8037-4820-BA1F-CDAFCDA3CC4C}" srcOrd="1" destOrd="0" presId="urn:microsoft.com/office/officeart/2008/layout/HorizontalMultiLevelHierarchy"/>
    <dgm:cxn modelId="{71C5FC35-5680-4347-A13F-C70E2F24714C}" type="presParOf" srcId="{F69CDCF2-B78A-4A81-95FF-022A0ED6A6DD}" destId="{CBC3B311-B544-47DA-A617-DDCFEE46ADBB}" srcOrd="6" destOrd="0" presId="urn:microsoft.com/office/officeart/2008/layout/HorizontalMultiLevelHierarchy"/>
    <dgm:cxn modelId="{AD95DBA7-71E8-4889-A0A8-2DAF61C5C3B8}" type="presParOf" srcId="{CBC3B311-B544-47DA-A617-DDCFEE46ADBB}" destId="{4E3CD137-63C2-406E-9B49-2C2788019595}" srcOrd="0" destOrd="0" presId="urn:microsoft.com/office/officeart/2008/layout/HorizontalMultiLevelHierarchy"/>
    <dgm:cxn modelId="{00B5F012-5D2E-44CE-A19E-DC3B76E08C91}" type="presParOf" srcId="{F69CDCF2-B78A-4A81-95FF-022A0ED6A6DD}" destId="{2A39DB70-595E-463E-83EF-F00D937913A9}" srcOrd="7" destOrd="0" presId="urn:microsoft.com/office/officeart/2008/layout/HorizontalMultiLevelHierarchy"/>
    <dgm:cxn modelId="{01744F12-F966-489A-AE5C-09E83F0A912F}" type="presParOf" srcId="{2A39DB70-595E-463E-83EF-F00D937913A9}" destId="{BA46EFAD-833B-4F86-BC56-3FB2CDAE68D0}" srcOrd="0" destOrd="0" presId="urn:microsoft.com/office/officeart/2008/layout/HorizontalMultiLevelHierarchy"/>
    <dgm:cxn modelId="{6FE35946-C039-4E18-A2DC-ED9CC24D6709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4C32D5-76E5-42B4-B096-75F665AC2FB1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AU"/>
        </a:p>
      </dgm:t>
    </dgm:pt>
    <dgm:pt modelId="{70FA6052-A9A2-418D-9E58-FA41C7312E75}">
      <dgm:prSet phldrT="[Text]"/>
      <dgm:spPr/>
      <dgm:t>
        <a:bodyPr/>
        <a:lstStyle/>
        <a:p>
          <a:r>
            <a:rPr lang="en-AU" dirty="0" smtClean="0"/>
            <a:t>Project Management</a:t>
          </a:r>
          <a:endParaRPr lang="en-AU" dirty="0"/>
        </a:p>
      </dgm:t>
    </dgm:pt>
    <dgm:pt modelId="{EB777DDC-1811-4DDD-9EA5-43199F671C22}" type="parTrans" cxnId="{E44335E3-EFC1-41F4-806E-CF28AAE2134C}">
      <dgm:prSet/>
      <dgm:spPr/>
      <dgm:t>
        <a:bodyPr/>
        <a:lstStyle/>
        <a:p>
          <a:endParaRPr lang="en-AU"/>
        </a:p>
      </dgm:t>
    </dgm:pt>
    <dgm:pt modelId="{B0CC12F2-EA83-4E5F-83AA-6F2B97477133}" type="sibTrans" cxnId="{E44335E3-EFC1-41F4-806E-CF28AAE2134C}">
      <dgm:prSet/>
      <dgm:spPr/>
      <dgm:t>
        <a:bodyPr/>
        <a:lstStyle/>
        <a:p>
          <a:endParaRPr lang="en-AU"/>
        </a:p>
      </dgm:t>
    </dgm:pt>
    <dgm:pt modelId="{641A5912-2ADA-4184-8DBD-5BC175D39261}">
      <dgm:prSet phldrT="[Text]"/>
      <dgm:spPr>
        <a:solidFill>
          <a:srgbClr val="FF7C80"/>
        </a:solidFill>
      </dgm:spPr>
      <dgm:t>
        <a:bodyPr/>
        <a:lstStyle/>
        <a:p>
          <a:r>
            <a:rPr lang="en-AU" dirty="0" smtClean="0"/>
            <a:t>Gantt charts</a:t>
          </a:r>
          <a:endParaRPr lang="en-AU" dirty="0"/>
        </a:p>
      </dgm:t>
    </dgm:pt>
    <dgm:pt modelId="{786EA036-3B06-499C-845E-C2EBD1451FFA}" type="parTrans" cxnId="{90B69615-6715-48FF-82D7-1943618B9836}">
      <dgm:prSet/>
      <dgm:spPr/>
      <dgm:t>
        <a:bodyPr/>
        <a:lstStyle/>
        <a:p>
          <a:endParaRPr lang="en-AU"/>
        </a:p>
      </dgm:t>
    </dgm:pt>
    <dgm:pt modelId="{F07E8F45-26DE-45BB-B655-5343487E3C1C}" type="sibTrans" cxnId="{90B69615-6715-48FF-82D7-1943618B9836}">
      <dgm:prSet/>
      <dgm:spPr/>
      <dgm:t>
        <a:bodyPr/>
        <a:lstStyle/>
        <a:p>
          <a:endParaRPr lang="en-AU"/>
        </a:p>
      </dgm:t>
    </dgm:pt>
    <dgm:pt modelId="{7ACDCEC9-6E7F-4138-9157-77949FC44284}">
      <dgm:prSet phldrT="[Text]"/>
      <dgm:spPr/>
      <dgm:t>
        <a:bodyPr/>
        <a:lstStyle/>
        <a:p>
          <a:r>
            <a:rPr lang="en-AU" dirty="0" smtClean="0"/>
            <a:t>Concepts</a:t>
          </a:r>
          <a:endParaRPr lang="en-AU" dirty="0"/>
        </a:p>
      </dgm:t>
    </dgm:pt>
    <dgm:pt modelId="{D09687DE-6A8D-4F82-B03D-268B4D76FC35}" type="parTrans" cxnId="{DB31BFAB-0EA5-454D-B76E-B8744824DD40}">
      <dgm:prSet/>
      <dgm:spPr/>
      <dgm:t>
        <a:bodyPr/>
        <a:lstStyle/>
        <a:p>
          <a:endParaRPr lang="en-AU"/>
        </a:p>
      </dgm:t>
    </dgm:pt>
    <dgm:pt modelId="{7382235B-C5B3-40A3-B10E-A4D54DE76FDD}" type="sibTrans" cxnId="{DB31BFAB-0EA5-454D-B76E-B8744824DD40}">
      <dgm:prSet/>
      <dgm:spPr/>
      <dgm:t>
        <a:bodyPr/>
        <a:lstStyle/>
        <a:p>
          <a:endParaRPr lang="en-AU"/>
        </a:p>
      </dgm:t>
    </dgm:pt>
    <dgm:pt modelId="{179F3336-3E83-4533-B686-F550443D00DB}">
      <dgm:prSet phldrT="[Text]"/>
      <dgm:spPr/>
      <dgm:t>
        <a:bodyPr/>
        <a:lstStyle/>
        <a:p>
          <a:r>
            <a:rPr lang="en-AU" dirty="0" smtClean="0"/>
            <a:t>Processes</a:t>
          </a:r>
          <a:endParaRPr lang="en-AU" dirty="0"/>
        </a:p>
      </dgm:t>
    </dgm:pt>
    <dgm:pt modelId="{BB444038-BCF7-44A3-BCFA-228AE3C2EAEA}" type="parTrans" cxnId="{44DE4ECA-755C-44A4-8AC6-BA1C7CA05840}">
      <dgm:prSet/>
      <dgm:spPr/>
      <dgm:t>
        <a:bodyPr/>
        <a:lstStyle/>
        <a:p>
          <a:endParaRPr lang="en-AU"/>
        </a:p>
      </dgm:t>
    </dgm:pt>
    <dgm:pt modelId="{28404445-3860-43C8-A308-AD2DE5B6C2A8}" type="sibTrans" cxnId="{44DE4ECA-755C-44A4-8AC6-BA1C7CA05840}">
      <dgm:prSet/>
      <dgm:spPr/>
      <dgm:t>
        <a:bodyPr/>
        <a:lstStyle/>
        <a:p>
          <a:endParaRPr lang="en-AU"/>
        </a:p>
      </dgm:t>
    </dgm:pt>
    <dgm:pt modelId="{E113777F-A0D7-46FC-8076-5AD76357948C}" type="pres">
      <dgm:prSet presAssocID="{114C32D5-76E5-42B4-B096-75F665AC2FB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40B16ED-8B52-4FBB-A1CC-8C3ABE3C4B2A}" type="pres">
      <dgm:prSet presAssocID="{70FA6052-A9A2-418D-9E58-FA41C7312E75}" presName="roof" presStyleLbl="dkBgShp" presStyleIdx="0" presStyleCnt="2"/>
      <dgm:spPr/>
      <dgm:t>
        <a:bodyPr/>
        <a:lstStyle/>
        <a:p>
          <a:endParaRPr lang="en-AU"/>
        </a:p>
      </dgm:t>
    </dgm:pt>
    <dgm:pt modelId="{10CDDDDF-9521-4127-84AD-D1CF5AD44475}" type="pres">
      <dgm:prSet presAssocID="{70FA6052-A9A2-418D-9E58-FA41C7312E75}" presName="pillars" presStyleCnt="0"/>
      <dgm:spPr/>
    </dgm:pt>
    <dgm:pt modelId="{5923ACD8-772A-48BA-802A-7304DBB46DAD}" type="pres">
      <dgm:prSet presAssocID="{70FA6052-A9A2-418D-9E58-FA41C7312E75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5EA159-A0A7-4241-8B2C-0EE049130BC7}" type="pres">
      <dgm:prSet presAssocID="{7ACDCEC9-6E7F-4138-9157-77949FC44284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A1D7E39-7315-4C69-A9C5-095DBBB33737}" type="pres">
      <dgm:prSet presAssocID="{179F3336-3E83-4533-B686-F550443D00D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0F5F69E-EF2B-4306-9708-1104761D4D7D}" type="pres">
      <dgm:prSet presAssocID="{70FA6052-A9A2-418D-9E58-FA41C7312E75}" presName="base" presStyleLbl="dkBgShp" presStyleIdx="1" presStyleCnt="2"/>
      <dgm:spPr/>
    </dgm:pt>
  </dgm:ptLst>
  <dgm:cxnLst>
    <dgm:cxn modelId="{90B69615-6715-48FF-82D7-1943618B9836}" srcId="{70FA6052-A9A2-418D-9E58-FA41C7312E75}" destId="{641A5912-2ADA-4184-8DBD-5BC175D39261}" srcOrd="0" destOrd="0" parTransId="{786EA036-3B06-499C-845E-C2EBD1451FFA}" sibTransId="{F07E8F45-26DE-45BB-B655-5343487E3C1C}"/>
    <dgm:cxn modelId="{DB31BFAB-0EA5-454D-B76E-B8744824DD40}" srcId="{70FA6052-A9A2-418D-9E58-FA41C7312E75}" destId="{7ACDCEC9-6E7F-4138-9157-77949FC44284}" srcOrd="1" destOrd="0" parTransId="{D09687DE-6A8D-4F82-B03D-268B4D76FC35}" sibTransId="{7382235B-C5B3-40A3-B10E-A4D54DE76FDD}"/>
    <dgm:cxn modelId="{94BFD5D6-EF63-4238-B8EB-8E260999331D}" type="presOf" srcId="{114C32D5-76E5-42B4-B096-75F665AC2FB1}" destId="{E113777F-A0D7-46FC-8076-5AD76357948C}" srcOrd="0" destOrd="0" presId="urn:microsoft.com/office/officeart/2005/8/layout/hList3"/>
    <dgm:cxn modelId="{CCBCA5CF-ED16-4152-AE44-818AFC9728BA}" type="presOf" srcId="{7ACDCEC9-6E7F-4138-9157-77949FC44284}" destId="{375EA159-A0A7-4241-8B2C-0EE049130BC7}" srcOrd="0" destOrd="0" presId="urn:microsoft.com/office/officeart/2005/8/layout/hList3"/>
    <dgm:cxn modelId="{3AC91603-7EB6-4EBA-818B-5D63D6B155FE}" type="presOf" srcId="{70FA6052-A9A2-418D-9E58-FA41C7312E75}" destId="{F40B16ED-8B52-4FBB-A1CC-8C3ABE3C4B2A}" srcOrd="0" destOrd="0" presId="urn:microsoft.com/office/officeart/2005/8/layout/hList3"/>
    <dgm:cxn modelId="{E44335E3-EFC1-41F4-806E-CF28AAE2134C}" srcId="{114C32D5-76E5-42B4-B096-75F665AC2FB1}" destId="{70FA6052-A9A2-418D-9E58-FA41C7312E75}" srcOrd="0" destOrd="0" parTransId="{EB777DDC-1811-4DDD-9EA5-43199F671C22}" sibTransId="{B0CC12F2-EA83-4E5F-83AA-6F2B97477133}"/>
    <dgm:cxn modelId="{44DE4ECA-755C-44A4-8AC6-BA1C7CA05840}" srcId="{70FA6052-A9A2-418D-9E58-FA41C7312E75}" destId="{179F3336-3E83-4533-B686-F550443D00DB}" srcOrd="2" destOrd="0" parTransId="{BB444038-BCF7-44A3-BCFA-228AE3C2EAEA}" sibTransId="{28404445-3860-43C8-A308-AD2DE5B6C2A8}"/>
    <dgm:cxn modelId="{BA574923-A8B6-4146-B169-A361355F7328}" type="presOf" srcId="{641A5912-2ADA-4184-8DBD-5BC175D39261}" destId="{5923ACD8-772A-48BA-802A-7304DBB46DAD}" srcOrd="0" destOrd="0" presId="urn:microsoft.com/office/officeart/2005/8/layout/hList3"/>
    <dgm:cxn modelId="{8269B452-3BE0-48B8-B168-9B86443A8152}" type="presOf" srcId="{179F3336-3E83-4533-B686-F550443D00DB}" destId="{8A1D7E39-7315-4C69-A9C5-095DBBB33737}" srcOrd="0" destOrd="0" presId="urn:microsoft.com/office/officeart/2005/8/layout/hList3"/>
    <dgm:cxn modelId="{0038A8C8-3230-439E-8503-0A26ADE9181B}" type="presParOf" srcId="{E113777F-A0D7-46FC-8076-5AD76357948C}" destId="{F40B16ED-8B52-4FBB-A1CC-8C3ABE3C4B2A}" srcOrd="0" destOrd="0" presId="urn:microsoft.com/office/officeart/2005/8/layout/hList3"/>
    <dgm:cxn modelId="{14BB0002-A1E8-4735-9ADA-D802E297DB17}" type="presParOf" srcId="{E113777F-A0D7-46FC-8076-5AD76357948C}" destId="{10CDDDDF-9521-4127-84AD-D1CF5AD44475}" srcOrd="1" destOrd="0" presId="urn:microsoft.com/office/officeart/2005/8/layout/hList3"/>
    <dgm:cxn modelId="{EC0B6928-8081-4416-9E1D-17739B91C22B}" type="presParOf" srcId="{10CDDDDF-9521-4127-84AD-D1CF5AD44475}" destId="{5923ACD8-772A-48BA-802A-7304DBB46DAD}" srcOrd="0" destOrd="0" presId="urn:microsoft.com/office/officeart/2005/8/layout/hList3"/>
    <dgm:cxn modelId="{8CE13DD7-579F-4867-B62E-107EBE8037A2}" type="presParOf" srcId="{10CDDDDF-9521-4127-84AD-D1CF5AD44475}" destId="{375EA159-A0A7-4241-8B2C-0EE049130BC7}" srcOrd="1" destOrd="0" presId="urn:microsoft.com/office/officeart/2005/8/layout/hList3"/>
    <dgm:cxn modelId="{D592BE38-F71F-4921-98A7-45BBC1A150E9}" type="presParOf" srcId="{10CDDDDF-9521-4127-84AD-D1CF5AD44475}" destId="{8A1D7E39-7315-4C69-A9C5-095DBBB33737}" srcOrd="2" destOrd="0" presId="urn:microsoft.com/office/officeart/2005/8/layout/hList3"/>
    <dgm:cxn modelId="{838766FD-E25E-4FCD-AC83-24DA5E669068}" type="presParOf" srcId="{E113777F-A0D7-46FC-8076-5AD76357948C}" destId="{90F5F69E-EF2B-4306-9708-1104761D4D7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A6F8C8-D031-45FF-AE81-A3FCA670859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412E2192-C655-468E-9163-88DA2BA4932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2400" dirty="0" smtClean="0"/>
            <a:t>Hypothesis, Scope, Constraints 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AU" sz="2400" dirty="0" smtClean="0"/>
            <a:t>C1 Part 1</a:t>
          </a:r>
          <a:endParaRPr lang="en-AU" sz="2400" dirty="0"/>
        </a:p>
      </dgm:t>
    </dgm:pt>
    <dgm:pt modelId="{10032431-DD74-46E3-BF88-11508A13D894}" type="parTrans" cxnId="{FDF20D64-C719-447C-9582-82B0E2FDFD0A}">
      <dgm:prSet/>
      <dgm:spPr/>
      <dgm:t>
        <a:bodyPr/>
        <a:lstStyle/>
        <a:p>
          <a:endParaRPr lang="en-AU"/>
        </a:p>
      </dgm:t>
    </dgm:pt>
    <dgm:pt modelId="{8E538FAF-EAD0-4A8F-96CC-9B2228DD5326}" type="sibTrans" cxnId="{FDF20D64-C719-447C-9582-82B0E2FDFD0A}">
      <dgm:prSet/>
      <dgm:spPr/>
      <dgm:t>
        <a:bodyPr/>
        <a:lstStyle/>
        <a:p>
          <a:endParaRPr lang="en-AU"/>
        </a:p>
      </dgm:t>
    </dgm:pt>
    <dgm:pt modelId="{2319CF21-9F0F-418B-A5F1-2BA7ECD2CD8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2400" dirty="0" smtClean="0"/>
            <a:t>Acquire, Validate, Reference complex data sets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2400" dirty="0" smtClean="0"/>
            <a:t>C2 </a:t>
          </a:r>
        </a:p>
      </dgm:t>
    </dgm:pt>
    <dgm:pt modelId="{F3386F09-1224-43DE-85D2-C8C78F7259FD}" type="parTrans" cxnId="{21365F64-7C41-4293-B9F0-AD074DA4AD4C}">
      <dgm:prSet/>
      <dgm:spPr/>
      <dgm:t>
        <a:bodyPr/>
        <a:lstStyle/>
        <a:p>
          <a:endParaRPr lang="en-AU"/>
        </a:p>
      </dgm:t>
    </dgm:pt>
    <dgm:pt modelId="{95CEB2CD-8569-4600-BDD8-ED25F971744A}" type="sibTrans" cxnId="{21365F64-7C41-4293-B9F0-AD074DA4AD4C}">
      <dgm:prSet/>
      <dgm:spPr/>
      <dgm:t>
        <a:bodyPr/>
        <a:lstStyle/>
        <a:p>
          <a:endParaRPr lang="en-AU"/>
        </a:p>
      </dgm:t>
    </dgm:pt>
    <dgm:pt modelId="{533CD83F-5CFF-47CE-8323-47A4C2E8B3EE}">
      <dgm:prSet phldrT="[Text]" custT="1"/>
      <dgm:spPr/>
      <dgm:t>
        <a:bodyPr/>
        <a:lstStyle/>
        <a:p>
          <a:r>
            <a:rPr lang="en-AU" sz="2400" dirty="0" smtClean="0"/>
            <a:t>Organise, Manipulate, Secure the  data  and  information C3</a:t>
          </a:r>
          <a:endParaRPr lang="en-AU" sz="2400" dirty="0"/>
        </a:p>
      </dgm:t>
    </dgm:pt>
    <dgm:pt modelId="{2C95A532-A52A-44B6-B8F8-A4AFA58DFE37}" type="parTrans" cxnId="{B445FEF4-EB78-480E-8649-4DA833F78070}">
      <dgm:prSet/>
      <dgm:spPr/>
      <dgm:t>
        <a:bodyPr/>
        <a:lstStyle/>
        <a:p>
          <a:endParaRPr lang="en-AU"/>
        </a:p>
      </dgm:t>
    </dgm:pt>
    <dgm:pt modelId="{58475DB8-51C9-42AD-8197-E0DC103F6A9C}" type="sibTrans" cxnId="{B445FEF4-EB78-480E-8649-4DA833F78070}">
      <dgm:prSet/>
      <dgm:spPr/>
      <dgm:t>
        <a:bodyPr/>
        <a:lstStyle/>
        <a:p>
          <a:endParaRPr lang="en-AU"/>
        </a:p>
      </dgm:t>
    </dgm:pt>
    <dgm:pt modelId="{00750D7A-A8ED-48C9-BBDA-8FA58A4A8A21}">
      <dgm:prSet custT="1"/>
      <dgm:spPr/>
      <dgm:t>
        <a:bodyPr/>
        <a:lstStyle/>
        <a:p>
          <a:r>
            <a:rPr lang="en-AU" sz="2400" dirty="0" smtClean="0"/>
            <a:t>Interpret manipulated datasets, Identify findings, Draw a conclusion C1 Part 2</a:t>
          </a:r>
          <a:endParaRPr lang="en-AU" sz="2400" dirty="0"/>
        </a:p>
      </dgm:t>
    </dgm:pt>
    <dgm:pt modelId="{86110993-3E75-44A8-AF3A-2D5C7D359D83}" type="parTrans" cxnId="{868064E9-FC08-4150-8274-A8494190B523}">
      <dgm:prSet/>
      <dgm:spPr/>
      <dgm:t>
        <a:bodyPr/>
        <a:lstStyle/>
        <a:p>
          <a:endParaRPr lang="en-AU"/>
        </a:p>
      </dgm:t>
    </dgm:pt>
    <dgm:pt modelId="{8E8392AA-E2E4-4037-BAAB-12ECC2D281F0}" type="sibTrans" cxnId="{868064E9-FC08-4150-8274-A8494190B523}">
      <dgm:prSet/>
      <dgm:spPr/>
      <dgm:t>
        <a:bodyPr/>
        <a:lstStyle/>
        <a:p>
          <a:endParaRPr lang="en-AU"/>
        </a:p>
      </dgm:t>
    </dgm:pt>
    <dgm:pt modelId="{855F933E-2631-4C0F-AD6A-FDB3D2447985}" type="pres">
      <dgm:prSet presAssocID="{E5A6F8C8-D031-45FF-AE81-A3FCA670859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2F31E13-7664-458A-B198-094B7216D664}" type="pres">
      <dgm:prSet presAssocID="{E5A6F8C8-D031-45FF-AE81-A3FCA6708597}" presName="arrow" presStyleLbl="bgShp" presStyleIdx="0" presStyleCnt="1" custLinFactNeighborY="-5593"/>
      <dgm:spPr/>
    </dgm:pt>
    <dgm:pt modelId="{88CC667B-29DF-4576-A60E-B421AF1BDE08}" type="pres">
      <dgm:prSet presAssocID="{E5A6F8C8-D031-45FF-AE81-A3FCA6708597}" presName="arrowDiagram4" presStyleCnt="0"/>
      <dgm:spPr/>
    </dgm:pt>
    <dgm:pt modelId="{01504380-8028-4575-B81B-DDDD71F0606A}" type="pres">
      <dgm:prSet presAssocID="{412E2192-C655-468E-9163-88DA2BA49323}" presName="bullet4a" presStyleLbl="node1" presStyleIdx="0" presStyleCnt="4"/>
      <dgm:spPr/>
    </dgm:pt>
    <dgm:pt modelId="{894A652D-7B1A-42CE-8750-07980AD2EA57}" type="pres">
      <dgm:prSet presAssocID="{412E2192-C655-468E-9163-88DA2BA49323}" presName="textBox4a" presStyleLbl="revTx" presStyleIdx="0" presStyleCnt="4" custScaleX="112318" custScaleY="125281" custLinFactNeighborX="6258" custLinFactNeighborY="3175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A48C13E-A7B6-4821-BE51-6B522A36F730}" type="pres">
      <dgm:prSet presAssocID="{2319CF21-9F0F-418B-A5F1-2BA7ECD2CD8D}" presName="bullet4b" presStyleLbl="node1" presStyleIdx="1" presStyleCnt="4"/>
      <dgm:spPr>
        <a:solidFill>
          <a:srgbClr val="FF0000"/>
        </a:solidFill>
      </dgm:spPr>
    </dgm:pt>
    <dgm:pt modelId="{1C1C119B-B896-4BAB-8CAC-906F973F5507}" type="pres">
      <dgm:prSet presAssocID="{2319CF21-9F0F-418B-A5F1-2BA7ECD2CD8D}" presName="textBox4b" presStyleLbl="revTx" presStyleIdx="1" presStyleCnt="4" custScaleX="100095" custScaleY="9545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8130A8E-3545-451B-9765-2E80125D66E1}" type="pres">
      <dgm:prSet presAssocID="{533CD83F-5CFF-47CE-8323-47A4C2E8B3EE}" presName="bullet4c" presStyleLbl="node1" presStyleIdx="2" presStyleCnt="4"/>
      <dgm:spPr>
        <a:solidFill>
          <a:srgbClr val="FFFF00"/>
        </a:solidFill>
      </dgm:spPr>
    </dgm:pt>
    <dgm:pt modelId="{C376805C-21F5-4069-A5FB-E65CDACCD1D3}" type="pres">
      <dgm:prSet presAssocID="{533CD83F-5CFF-47CE-8323-47A4C2E8B3EE}" presName="textBox4c" presStyleLbl="revTx" presStyleIdx="2" presStyleCnt="4" custScaleX="116684" custScaleY="7463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EA09E3B-B2F7-41DC-AD30-B89C54EA00F4}" type="pres">
      <dgm:prSet presAssocID="{00750D7A-A8ED-48C9-BBDA-8FA58A4A8A21}" presName="bullet4d" presStyleLbl="node1" presStyleIdx="3" presStyleCnt="4"/>
      <dgm:spPr>
        <a:solidFill>
          <a:srgbClr val="92D050"/>
        </a:solidFill>
      </dgm:spPr>
    </dgm:pt>
    <dgm:pt modelId="{551656EB-907A-4983-9970-68CB071DE039}" type="pres">
      <dgm:prSet presAssocID="{00750D7A-A8ED-48C9-BBDA-8FA58A4A8A21}" presName="textBox4d" presStyleLbl="revTx" presStyleIdx="3" presStyleCnt="4" custScaleX="113273" custScaleY="7441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DF20D64-C719-447C-9582-82B0E2FDFD0A}" srcId="{E5A6F8C8-D031-45FF-AE81-A3FCA6708597}" destId="{412E2192-C655-468E-9163-88DA2BA49323}" srcOrd="0" destOrd="0" parTransId="{10032431-DD74-46E3-BF88-11508A13D894}" sibTransId="{8E538FAF-EAD0-4A8F-96CC-9B2228DD5326}"/>
    <dgm:cxn modelId="{F29CB865-E33C-4E74-9BD8-95E87CF62551}" type="presOf" srcId="{2319CF21-9F0F-418B-A5F1-2BA7ECD2CD8D}" destId="{1C1C119B-B896-4BAB-8CAC-906F973F5507}" srcOrd="0" destOrd="0" presId="urn:microsoft.com/office/officeart/2005/8/layout/arrow2"/>
    <dgm:cxn modelId="{868064E9-FC08-4150-8274-A8494190B523}" srcId="{E5A6F8C8-D031-45FF-AE81-A3FCA6708597}" destId="{00750D7A-A8ED-48C9-BBDA-8FA58A4A8A21}" srcOrd="3" destOrd="0" parTransId="{86110993-3E75-44A8-AF3A-2D5C7D359D83}" sibTransId="{8E8392AA-E2E4-4037-BAAB-12ECC2D281F0}"/>
    <dgm:cxn modelId="{B445FEF4-EB78-480E-8649-4DA833F78070}" srcId="{E5A6F8C8-D031-45FF-AE81-A3FCA6708597}" destId="{533CD83F-5CFF-47CE-8323-47A4C2E8B3EE}" srcOrd="2" destOrd="0" parTransId="{2C95A532-A52A-44B6-B8F8-A4AFA58DFE37}" sibTransId="{58475DB8-51C9-42AD-8197-E0DC103F6A9C}"/>
    <dgm:cxn modelId="{21365F64-7C41-4293-B9F0-AD074DA4AD4C}" srcId="{E5A6F8C8-D031-45FF-AE81-A3FCA6708597}" destId="{2319CF21-9F0F-418B-A5F1-2BA7ECD2CD8D}" srcOrd="1" destOrd="0" parTransId="{F3386F09-1224-43DE-85D2-C8C78F7259FD}" sibTransId="{95CEB2CD-8569-4600-BDD8-ED25F971744A}"/>
    <dgm:cxn modelId="{F530E59A-561D-43B1-B310-C96E2FBD9860}" type="presOf" srcId="{533CD83F-5CFF-47CE-8323-47A4C2E8B3EE}" destId="{C376805C-21F5-4069-A5FB-E65CDACCD1D3}" srcOrd="0" destOrd="0" presId="urn:microsoft.com/office/officeart/2005/8/layout/arrow2"/>
    <dgm:cxn modelId="{02B408D0-4472-47DA-BF0A-C0E048D822BE}" type="presOf" srcId="{00750D7A-A8ED-48C9-BBDA-8FA58A4A8A21}" destId="{551656EB-907A-4983-9970-68CB071DE039}" srcOrd="0" destOrd="0" presId="urn:microsoft.com/office/officeart/2005/8/layout/arrow2"/>
    <dgm:cxn modelId="{65002694-F1FB-45D0-9F96-D094F383EDE2}" type="presOf" srcId="{E5A6F8C8-D031-45FF-AE81-A3FCA6708597}" destId="{855F933E-2631-4C0F-AD6A-FDB3D2447985}" srcOrd="0" destOrd="0" presId="urn:microsoft.com/office/officeart/2005/8/layout/arrow2"/>
    <dgm:cxn modelId="{A941FF5F-FFD0-4F82-91E9-15A9A92BFAEC}" type="presOf" srcId="{412E2192-C655-468E-9163-88DA2BA49323}" destId="{894A652D-7B1A-42CE-8750-07980AD2EA57}" srcOrd="0" destOrd="0" presId="urn:microsoft.com/office/officeart/2005/8/layout/arrow2"/>
    <dgm:cxn modelId="{D7CB3EE8-7BC2-4898-AEC1-57B64F6211E2}" type="presParOf" srcId="{855F933E-2631-4C0F-AD6A-FDB3D2447985}" destId="{22F31E13-7664-458A-B198-094B7216D664}" srcOrd="0" destOrd="0" presId="urn:microsoft.com/office/officeart/2005/8/layout/arrow2"/>
    <dgm:cxn modelId="{45B02D3E-9BD7-49B8-8DBB-BED8AFC4B214}" type="presParOf" srcId="{855F933E-2631-4C0F-AD6A-FDB3D2447985}" destId="{88CC667B-29DF-4576-A60E-B421AF1BDE08}" srcOrd="1" destOrd="0" presId="urn:microsoft.com/office/officeart/2005/8/layout/arrow2"/>
    <dgm:cxn modelId="{DE0E49AA-F6A9-4142-9C23-A6926E4547ED}" type="presParOf" srcId="{88CC667B-29DF-4576-A60E-B421AF1BDE08}" destId="{01504380-8028-4575-B81B-DDDD71F0606A}" srcOrd="0" destOrd="0" presId="urn:microsoft.com/office/officeart/2005/8/layout/arrow2"/>
    <dgm:cxn modelId="{8216AEE6-60E2-45D5-B180-B093576C4950}" type="presParOf" srcId="{88CC667B-29DF-4576-A60E-B421AF1BDE08}" destId="{894A652D-7B1A-42CE-8750-07980AD2EA57}" srcOrd="1" destOrd="0" presId="urn:microsoft.com/office/officeart/2005/8/layout/arrow2"/>
    <dgm:cxn modelId="{9E1C3002-60CE-411E-9D4B-D570D551766A}" type="presParOf" srcId="{88CC667B-29DF-4576-A60E-B421AF1BDE08}" destId="{CA48C13E-A7B6-4821-BE51-6B522A36F730}" srcOrd="2" destOrd="0" presId="urn:microsoft.com/office/officeart/2005/8/layout/arrow2"/>
    <dgm:cxn modelId="{F16C590E-1CFC-4A0C-8BEB-6866C0D12188}" type="presParOf" srcId="{88CC667B-29DF-4576-A60E-B421AF1BDE08}" destId="{1C1C119B-B896-4BAB-8CAC-906F973F5507}" srcOrd="3" destOrd="0" presId="urn:microsoft.com/office/officeart/2005/8/layout/arrow2"/>
    <dgm:cxn modelId="{07C48151-E531-43B9-B08B-DB3865194BB8}" type="presParOf" srcId="{88CC667B-29DF-4576-A60E-B421AF1BDE08}" destId="{28130A8E-3545-451B-9765-2E80125D66E1}" srcOrd="4" destOrd="0" presId="urn:microsoft.com/office/officeart/2005/8/layout/arrow2"/>
    <dgm:cxn modelId="{27DDC8B5-4BED-41B2-9D3B-11057D60172E}" type="presParOf" srcId="{88CC667B-29DF-4576-A60E-B421AF1BDE08}" destId="{C376805C-21F5-4069-A5FB-E65CDACCD1D3}" srcOrd="5" destOrd="0" presId="urn:microsoft.com/office/officeart/2005/8/layout/arrow2"/>
    <dgm:cxn modelId="{BA1A2919-033D-48FA-8594-B7F055DFCAF1}" type="presParOf" srcId="{88CC667B-29DF-4576-A60E-B421AF1BDE08}" destId="{DEA09E3B-B2F7-41DC-AD30-B89C54EA00F4}" srcOrd="6" destOrd="0" presId="urn:microsoft.com/office/officeart/2005/8/layout/arrow2"/>
    <dgm:cxn modelId="{F9DB65B2-2B18-4F90-8FA8-75E2C5663F74}" type="presParOf" srcId="{88CC667B-29DF-4576-A60E-B421AF1BDE08}" destId="{551656EB-907A-4983-9970-68CB071DE039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94351"/>
          <a:ext cx="709381" cy="90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908313"/>
              </a:lnTo>
              <a:lnTo>
                <a:pt x="709381" y="9083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58415" y="1919695"/>
        <a:ext cx="57624" cy="57624"/>
      </dsp:txXfrm>
    </dsp:sp>
    <dsp:sp modelId="{6CC314A4-1D40-4F63-8B9A-A4E15DEF4AC4}">
      <dsp:nvSpPr>
        <dsp:cNvPr id="0" name=""/>
        <dsp:cNvSpPr/>
      </dsp:nvSpPr>
      <dsp:spPr>
        <a:xfrm>
          <a:off x="532537" y="1494351"/>
          <a:ext cx="709381" cy="24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242640"/>
              </a:lnTo>
              <a:lnTo>
                <a:pt x="709381" y="2426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68485" y="1596928"/>
        <a:ext cx="37486" cy="3748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709381" cy="423031"/>
        </a:xfrm>
        <a:custGeom>
          <a:avLst/>
          <a:gdLst/>
          <a:ahLst/>
          <a:cxnLst/>
          <a:rect l="0" t="0" r="0" b="0"/>
          <a:pathLst>
            <a:path>
              <a:moveTo>
                <a:pt x="0" y="423031"/>
              </a:moveTo>
              <a:lnTo>
                <a:pt x="354690" y="423031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66579" y="1262187"/>
        <a:ext cx="41297" cy="41297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709381" cy="1088703"/>
        </a:xfrm>
        <a:custGeom>
          <a:avLst/>
          <a:gdLst/>
          <a:ahLst/>
          <a:cxnLst/>
          <a:rect l="0" t="0" r="0" b="0"/>
          <a:pathLst>
            <a:path>
              <a:moveTo>
                <a:pt x="0" y="1088703"/>
              </a:moveTo>
              <a:lnTo>
                <a:pt x="354690" y="1088703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54742" y="917513"/>
        <a:ext cx="64971" cy="64971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28082"/>
          <a:ext cx="2412619" cy="53253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3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2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28082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241919" y="139379"/>
          <a:ext cx="6673811" cy="53253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1. Depth of understanding of formation of a hypothesis and coherence of a conclusion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39379"/>
        <a:ext cx="6673811" cy="532537"/>
      </dsp:txXfrm>
    </dsp:sp>
    <dsp:sp modelId="{E4E4BC40-B5CD-4666-AF51-C10077AEE483}">
      <dsp:nvSpPr>
        <dsp:cNvPr id="0" name=""/>
        <dsp:cNvSpPr/>
      </dsp:nvSpPr>
      <dsp:spPr>
        <a:xfrm>
          <a:off x="1241919" y="805051"/>
          <a:ext cx="6673811" cy="532537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2. Skills in acquiring, validating and referencing data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805051"/>
        <a:ext cx="6673811" cy="532537"/>
      </dsp:txXfrm>
    </dsp:sp>
    <dsp:sp modelId="{12129D91-D522-425E-98E7-F838734273CF}">
      <dsp:nvSpPr>
        <dsp:cNvPr id="0" name=""/>
        <dsp:cNvSpPr/>
      </dsp:nvSpPr>
      <dsp:spPr>
        <a:xfrm>
          <a:off x="1241919" y="1470723"/>
          <a:ext cx="6678963" cy="5325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3. Skills in organising, manipulating and securing data and information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470723"/>
        <a:ext cx="6678963" cy="532537"/>
      </dsp:txXfrm>
    </dsp:sp>
    <dsp:sp modelId="{BA46EFAD-833B-4F86-BC56-3FB2CDAE68D0}">
      <dsp:nvSpPr>
        <dsp:cNvPr id="0" name=""/>
        <dsp:cNvSpPr/>
      </dsp:nvSpPr>
      <dsp:spPr>
        <a:xfrm>
          <a:off x="1241919" y="2136395"/>
          <a:ext cx="6678963" cy="532537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4. Depth  of understanding of project management concepts and processes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2136395"/>
        <a:ext cx="6678963" cy="5325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68284"/>
          <a:ext cx="634796" cy="934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934379"/>
              </a:lnTo>
              <a:lnTo>
                <a:pt x="634796" y="934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21695" y="1907234"/>
        <a:ext cx="56480" cy="56480"/>
      </dsp:txXfrm>
    </dsp:sp>
    <dsp:sp modelId="{6CC314A4-1D40-4F63-8B9A-A4E15DEF4AC4}">
      <dsp:nvSpPr>
        <dsp:cNvPr id="0" name=""/>
        <dsp:cNvSpPr/>
      </dsp:nvSpPr>
      <dsp:spPr>
        <a:xfrm>
          <a:off x="532537" y="1468284"/>
          <a:ext cx="634796" cy="268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268707"/>
              </a:lnTo>
              <a:lnTo>
                <a:pt x="634796" y="268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32702" y="1585405"/>
        <a:ext cx="34466" cy="3446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634796" cy="396964"/>
        </a:xfrm>
        <a:custGeom>
          <a:avLst/>
          <a:gdLst/>
          <a:ahLst/>
          <a:cxnLst/>
          <a:rect l="0" t="0" r="0" b="0"/>
          <a:pathLst>
            <a:path>
              <a:moveTo>
                <a:pt x="0" y="396964"/>
              </a:moveTo>
              <a:lnTo>
                <a:pt x="317398" y="396964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31218" y="1251084"/>
        <a:ext cx="37434" cy="37434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634796" cy="1062636"/>
        </a:xfrm>
        <a:custGeom>
          <a:avLst/>
          <a:gdLst/>
          <a:ahLst/>
          <a:cxnLst/>
          <a:rect l="0" t="0" r="0" b="0"/>
          <a:pathLst>
            <a:path>
              <a:moveTo>
                <a:pt x="0" y="1062636"/>
              </a:moveTo>
              <a:lnTo>
                <a:pt x="317398" y="1062636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818990" y="906021"/>
        <a:ext cx="61890" cy="61890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02015"/>
          <a:ext cx="2412619" cy="53253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4 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1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02015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167334" y="139379"/>
          <a:ext cx="6822981" cy="53253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39379"/>
        <a:ext cx="6822981" cy="532537"/>
      </dsp:txXfrm>
    </dsp:sp>
    <dsp:sp modelId="{E4E4BC40-B5CD-4666-AF51-C10077AEE483}">
      <dsp:nvSpPr>
        <dsp:cNvPr id="0" name=""/>
        <dsp:cNvSpPr/>
      </dsp:nvSpPr>
      <dsp:spPr>
        <a:xfrm>
          <a:off x="1167334" y="805051"/>
          <a:ext cx="6828134" cy="532537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6. Skills in communicating information to educate a world-wide audience through a multimodal online solution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805051"/>
        <a:ext cx="6828134" cy="532537"/>
      </dsp:txXfrm>
    </dsp:sp>
    <dsp:sp modelId="{12129D91-D522-425E-98E7-F838734273CF}">
      <dsp:nvSpPr>
        <dsp:cNvPr id="0" name=""/>
        <dsp:cNvSpPr/>
      </dsp:nvSpPr>
      <dsp:spPr>
        <a:xfrm>
          <a:off x="1167334" y="1470723"/>
          <a:ext cx="6822981" cy="53253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7. Skills in technically developing  a multimodal online solution that confirms or refutes a hypothesis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470723"/>
        <a:ext cx="6822981" cy="532537"/>
      </dsp:txXfrm>
    </dsp:sp>
    <dsp:sp modelId="{BA46EFAD-833B-4F86-BC56-3FB2CDAE68D0}">
      <dsp:nvSpPr>
        <dsp:cNvPr id="0" name=""/>
        <dsp:cNvSpPr/>
      </dsp:nvSpPr>
      <dsp:spPr>
        <a:xfrm>
          <a:off x="1167334" y="2136395"/>
          <a:ext cx="6822981" cy="532537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8. Understanding of strategies for evaluating the effectiveness of a multimodal solution and assessing  the effectiveness of the project plan in monitoring progress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2136395"/>
        <a:ext cx="6822981" cy="5325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B16ED-8B52-4FBB-A1CC-8C3ABE3C4B2A}">
      <dsp:nvSpPr>
        <dsp:cNvPr id="0" name=""/>
        <dsp:cNvSpPr/>
      </dsp:nvSpPr>
      <dsp:spPr>
        <a:xfrm>
          <a:off x="0" y="0"/>
          <a:ext cx="8208912" cy="1728192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6500" kern="1200" dirty="0" smtClean="0"/>
            <a:t>Project Management</a:t>
          </a:r>
          <a:endParaRPr lang="en-AU" sz="6500" kern="1200" dirty="0"/>
        </a:p>
      </dsp:txBody>
      <dsp:txXfrm>
        <a:off x="0" y="0"/>
        <a:ext cx="8208912" cy="1728192"/>
      </dsp:txXfrm>
    </dsp:sp>
    <dsp:sp modelId="{5923ACD8-772A-48BA-802A-7304DBB46DAD}">
      <dsp:nvSpPr>
        <dsp:cNvPr id="0" name=""/>
        <dsp:cNvSpPr/>
      </dsp:nvSpPr>
      <dsp:spPr>
        <a:xfrm>
          <a:off x="4008" y="1728192"/>
          <a:ext cx="2733631" cy="3629203"/>
        </a:xfrm>
        <a:prstGeom prst="rect">
          <a:avLst/>
        </a:prstGeom>
        <a:solidFill>
          <a:srgbClr val="FF7C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kern="1200" dirty="0" smtClean="0"/>
            <a:t>Gantt charts</a:t>
          </a:r>
          <a:endParaRPr lang="en-AU" sz="4700" kern="1200" dirty="0"/>
        </a:p>
      </dsp:txBody>
      <dsp:txXfrm>
        <a:off x="4008" y="1728192"/>
        <a:ext cx="2733631" cy="3629203"/>
      </dsp:txXfrm>
    </dsp:sp>
    <dsp:sp modelId="{375EA159-A0A7-4241-8B2C-0EE049130BC7}">
      <dsp:nvSpPr>
        <dsp:cNvPr id="0" name=""/>
        <dsp:cNvSpPr/>
      </dsp:nvSpPr>
      <dsp:spPr>
        <a:xfrm>
          <a:off x="2737640" y="1728192"/>
          <a:ext cx="2733631" cy="3629203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kern="1200" dirty="0" smtClean="0"/>
            <a:t>Concepts</a:t>
          </a:r>
          <a:endParaRPr lang="en-AU" sz="4700" kern="1200" dirty="0"/>
        </a:p>
      </dsp:txBody>
      <dsp:txXfrm>
        <a:off x="2737640" y="1728192"/>
        <a:ext cx="2733631" cy="3629203"/>
      </dsp:txXfrm>
    </dsp:sp>
    <dsp:sp modelId="{8A1D7E39-7315-4C69-A9C5-095DBBB33737}">
      <dsp:nvSpPr>
        <dsp:cNvPr id="0" name=""/>
        <dsp:cNvSpPr/>
      </dsp:nvSpPr>
      <dsp:spPr>
        <a:xfrm>
          <a:off x="5471271" y="1728192"/>
          <a:ext cx="2733631" cy="362920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kern="1200" dirty="0" smtClean="0"/>
            <a:t>Processes</a:t>
          </a:r>
          <a:endParaRPr lang="en-AU" sz="4700" kern="1200" dirty="0"/>
        </a:p>
      </dsp:txBody>
      <dsp:txXfrm>
        <a:off x="5471271" y="1728192"/>
        <a:ext cx="2733631" cy="3629203"/>
      </dsp:txXfrm>
    </dsp:sp>
    <dsp:sp modelId="{90F5F69E-EF2B-4306-9708-1104761D4D7D}">
      <dsp:nvSpPr>
        <dsp:cNvPr id="0" name=""/>
        <dsp:cNvSpPr/>
      </dsp:nvSpPr>
      <dsp:spPr>
        <a:xfrm>
          <a:off x="0" y="5357395"/>
          <a:ext cx="8208912" cy="403244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31E13-7664-458A-B198-094B7216D664}">
      <dsp:nvSpPr>
        <dsp:cNvPr id="0" name=""/>
        <dsp:cNvSpPr/>
      </dsp:nvSpPr>
      <dsp:spPr>
        <a:xfrm>
          <a:off x="0" y="0"/>
          <a:ext cx="8496944" cy="531059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504380-8028-4575-B81B-DDDD71F0606A}">
      <dsp:nvSpPr>
        <dsp:cNvPr id="0" name=""/>
        <dsp:cNvSpPr/>
      </dsp:nvSpPr>
      <dsp:spPr>
        <a:xfrm>
          <a:off x="836948" y="3950080"/>
          <a:ext cx="195429" cy="195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A652D-7B1A-42CE-8750-07980AD2EA57}">
      <dsp:nvSpPr>
        <dsp:cNvPr id="0" name=""/>
        <dsp:cNvSpPr/>
      </dsp:nvSpPr>
      <dsp:spPr>
        <a:xfrm>
          <a:off x="936102" y="3889155"/>
          <a:ext cx="1631955" cy="1583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54" tIns="0" rIns="0" bIns="0" numCol="1" spcCol="1270" anchor="t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AU" sz="2400" kern="1200" dirty="0" smtClean="0"/>
            <a:t>Hypothesis, Scope, Constraints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C1 Part 1</a:t>
          </a:r>
          <a:endParaRPr lang="en-AU" sz="2400" kern="1200" dirty="0"/>
        </a:p>
      </dsp:txBody>
      <dsp:txXfrm>
        <a:off x="936102" y="3889155"/>
        <a:ext cx="1631955" cy="1583452"/>
      </dsp:txXfrm>
    </dsp:sp>
    <dsp:sp modelId="{CA48C13E-A7B6-4821-BE51-6B522A36F730}">
      <dsp:nvSpPr>
        <dsp:cNvPr id="0" name=""/>
        <dsp:cNvSpPr/>
      </dsp:nvSpPr>
      <dsp:spPr>
        <a:xfrm>
          <a:off x="2217702" y="2714837"/>
          <a:ext cx="339877" cy="339877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C119B-B896-4BAB-8CAC-906F973F5507}">
      <dsp:nvSpPr>
        <dsp:cNvPr id="0" name=""/>
        <dsp:cNvSpPr/>
      </dsp:nvSpPr>
      <dsp:spPr>
        <a:xfrm>
          <a:off x="2386793" y="2939904"/>
          <a:ext cx="1786053" cy="2316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094" tIns="0" rIns="0" bIns="0" numCol="1" spcCol="1270" anchor="t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AU" sz="2400" kern="1200" dirty="0" smtClean="0"/>
            <a:t>Acquire, Validate, Reference complex data sets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AU" sz="2400" kern="1200" dirty="0" smtClean="0"/>
            <a:t>C2 </a:t>
          </a:r>
        </a:p>
      </dsp:txBody>
      <dsp:txXfrm>
        <a:off x="2386793" y="2939904"/>
        <a:ext cx="1786053" cy="2316683"/>
      </dsp:txXfrm>
    </dsp:sp>
    <dsp:sp modelId="{28130A8E-3545-451B-9765-2E80125D66E1}">
      <dsp:nvSpPr>
        <dsp:cNvPr id="0" name=""/>
        <dsp:cNvSpPr/>
      </dsp:nvSpPr>
      <dsp:spPr>
        <a:xfrm>
          <a:off x="3980818" y="1804602"/>
          <a:ext cx="450338" cy="45033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6805C-21F5-4069-A5FB-E65CDACCD1D3}">
      <dsp:nvSpPr>
        <dsp:cNvPr id="0" name=""/>
        <dsp:cNvSpPr/>
      </dsp:nvSpPr>
      <dsp:spPr>
        <a:xfrm>
          <a:off x="4057136" y="2446069"/>
          <a:ext cx="2082060" cy="2449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625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Organise, Manipulate, Secure the  data  and  information C3</a:t>
          </a:r>
          <a:endParaRPr lang="en-AU" sz="2400" kern="1200" dirty="0"/>
        </a:p>
      </dsp:txBody>
      <dsp:txXfrm>
        <a:off x="4057136" y="2446069"/>
        <a:ext cx="2082060" cy="2449348"/>
      </dsp:txXfrm>
    </dsp:sp>
    <dsp:sp modelId="{DEA09E3B-B2F7-41DC-AD30-B89C54EA00F4}">
      <dsp:nvSpPr>
        <dsp:cNvPr id="0" name=""/>
        <dsp:cNvSpPr/>
      </dsp:nvSpPr>
      <dsp:spPr>
        <a:xfrm>
          <a:off x="5901127" y="1202381"/>
          <a:ext cx="603283" cy="603283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1656EB-907A-4983-9970-68CB071DE039}">
      <dsp:nvSpPr>
        <dsp:cNvPr id="0" name=""/>
        <dsp:cNvSpPr/>
      </dsp:nvSpPr>
      <dsp:spPr>
        <a:xfrm>
          <a:off x="6084350" y="1991198"/>
          <a:ext cx="2021196" cy="2833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66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Interpret manipulated datasets, Identify findings, Draw a conclusion C1 Part 2</a:t>
          </a:r>
          <a:endParaRPr lang="en-AU" sz="2400" kern="1200" dirty="0"/>
        </a:p>
      </dsp:txBody>
      <dsp:txXfrm>
        <a:off x="6084350" y="1991198"/>
        <a:ext cx="2021196" cy="2833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7A00B-BA94-4AD4-824E-18E258DB5EB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74156-26E7-4A42-B581-2994372E68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438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6DB27-C44E-42FC-8577-04AF19E06BB2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34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8432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685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934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433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646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0095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648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764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577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238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3353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C1D7-28AF-4AFE-8651-58892DBF1220}" type="datetimeFigureOut">
              <a:rPr lang="en-AU" smtClean="0"/>
              <a:t>3/01/2017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D6841-5168-4792-9F21-9035B91BCB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2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hyperlink" Target="http://www.vcaa.vic.edu.au/Documents/vce/computing/Informatics_SBA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vcaa.vic.edu.au/Documents/vce/computing/Informatics_SBA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224136"/>
          </a:xfrm>
        </p:spPr>
        <p:txBody>
          <a:bodyPr/>
          <a:lstStyle/>
          <a:p>
            <a:r>
              <a:rPr lang="en-AU" dirty="0" smtClean="0"/>
              <a:t>VCE Computing: Informatics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912768" cy="1296144"/>
          </a:xfrm>
        </p:spPr>
        <p:txBody>
          <a:bodyPr/>
          <a:lstStyle/>
          <a:p>
            <a:r>
              <a:rPr lang="en-AU" dirty="0" smtClean="0"/>
              <a:t>School-assessed Task (SAT) Workshop</a:t>
            </a:r>
          </a:p>
          <a:p>
            <a:r>
              <a:rPr lang="en-AU" dirty="0" smtClean="0"/>
              <a:t>22</a:t>
            </a:r>
            <a:r>
              <a:rPr lang="en-AU" baseline="30000" dirty="0" smtClean="0"/>
              <a:t>nd</a:t>
            </a:r>
            <a:r>
              <a:rPr lang="en-AU" dirty="0" smtClean="0"/>
              <a:t> February 2016</a:t>
            </a:r>
            <a:endParaRPr lang="en-AU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9107" y="5301208"/>
            <a:ext cx="6912768" cy="1008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Judy </a:t>
            </a:r>
            <a:r>
              <a:rPr lang="en-AU" dirty="0" err="1" smtClean="0"/>
              <a:t>Zuccon</a:t>
            </a:r>
            <a:endParaRPr lang="en-AU" dirty="0" smtClean="0"/>
          </a:p>
          <a:p>
            <a:r>
              <a:rPr lang="en-AU" dirty="0" smtClean="0"/>
              <a:t>zucconja@aquinas.vic.edu.au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553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Criterion 4: Project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2460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AU" dirty="0" smtClean="0"/>
              <a:t>All stages of the Problem-solving Methodology (U3O2 and U4O1)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Gantt chart must be produced using software  however, students must </a:t>
            </a:r>
            <a:r>
              <a:rPr lang="en-AU" dirty="0"/>
              <a:t>not be assessed on software </a:t>
            </a:r>
            <a:r>
              <a:rPr lang="en-AU" dirty="0" smtClean="0"/>
              <a:t>skills.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/>
              <a:t>PM Concepts</a:t>
            </a:r>
          </a:p>
          <a:p>
            <a:r>
              <a:rPr lang="en-AU" dirty="0"/>
              <a:t> milestones and dependencies</a:t>
            </a:r>
          </a:p>
          <a:p>
            <a:pPr marL="0" indent="0">
              <a:buNone/>
            </a:pPr>
            <a:r>
              <a:rPr lang="en-AU" b="1" dirty="0"/>
              <a:t>PM Processes</a:t>
            </a:r>
          </a:p>
          <a:p>
            <a:r>
              <a:rPr lang="en-AU" dirty="0"/>
              <a:t>tasks, sequencing, resources, time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Scheduling and milestones determined by the student.</a:t>
            </a:r>
          </a:p>
          <a:p>
            <a:pPr marL="0" indent="0">
              <a:buNone/>
            </a:pPr>
            <a:r>
              <a:rPr lang="en-AU" dirty="0" smtClean="0"/>
              <a:t>Teacher set deadlines and school events need to be included.</a:t>
            </a:r>
          </a:p>
          <a:p>
            <a:pPr marL="0" indent="0">
              <a:buNone/>
            </a:pPr>
            <a:r>
              <a:rPr lang="en-AU" dirty="0" smtClean="0"/>
              <a:t>Adjustments to the project plan should be recorded, for example in a project plan, because need to be referred to in Criterion 8</a:t>
            </a:r>
          </a:p>
          <a:p>
            <a:endParaRPr lang="en-AU" dirty="0"/>
          </a:p>
          <a:p>
            <a:pPr marL="0" indent="0" algn="r">
              <a:buNone/>
            </a:pPr>
            <a:r>
              <a:rPr lang="en-AU" sz="1800" dirty="0" smtClean="0"/>
              <a:t>(SD p. 28, 30, 31, 38;</a:t>
            </a:r>
            <a:r>
              <a:rPr lang="en-AU" sz="1800" dirty="0"/>
              <a:t> Administrative information  p. </a:t>
            </a:r>
            <a:r>
              <a:rPr lang="en-AU" sz="1800" dirty="0" smtClean="0"/>
              <a:t> 3)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2506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8253750"/>
              </p:ext>
            </p:extLst>
          </p:nvPr>
        </p:nvGraphicFramePr>
        <p:xfrm>
          <a:off x="251520" y="32048"/>
          <a:ext cx="849694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616536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/>
              <a:t>Unit 3 Outcome 2</a:t>
            </a:r>
          </a:p>
          <a:p>
            <a:pPr algn="ctr"/>
            <a:r>
              <a:rPr lang="en-AU" sz="2400" b="1" dirty="0" smtClean="0"/>
              <a:t>SAT Part 1</a:t>
            </a:r>
            <a:endParaRPr lang="en-AU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03648" y="6309320"/>
            <a:ext cx="640871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27784" y="5640207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Project Management C4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9810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" r="64754" b="58774"/>
          <a:stretch/>
        </p:blipFill>
        <p:spPr>
          <a:xfrm>
            <a:off x="1388408" y="1722486"/>
            <a:ext cx="2103472" cy="1692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VCE Units 3 &amp; 4 Informatics Overview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460750" y="519425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Compare Information management strategies of </a:t>
            </a:r>
            <a:r>
              <a:rPr lang="en-AU" b="1" dirty="0" smtClean="0"/>
              <a:t>two</a:t>
            </a:r>
            <a:r>
              <a:rPr lang="en-AU" dirty="0" smtClean="0"/>
              <a:t> organisations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97159" y="1428850"/>
            <a:ext cx="190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RDBMS and User Flow Diagram</a:t>
            </a:r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3756846" y="1758493"/>
            <a:ext cx="2322341" cy="3891210"/>
            <a:chOff x="3756846" y="1758493"/>
            <a:chExt cx="2322341" cy="3891210"/>
          </a:xfrm>
        </p:grpSpPr>
        <p:pic>
          <p:nvPicPr>
            <p:cNvPr id="4" name="Picture 3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34" r="33332" b="17682"/>
            <a:stretch/>
          </p:blipFill>
          <p:spPr>
            <a:xfrm>
              <a:off x="3792683" y="1758493"/>
              <a:ext cx="2178661" cy="337869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756846" y="5188038"/>
              <a:ext cx="23223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2400" dirty="0" smtClean="0"/>
                <a:t>30% </a:t>
              </a:r>
              <a:r>
                <a:rPr lang="en-AU" sz="2000" dirty="0" smtClean="0"/>
                <a:t>study score</a:t>
              </a:r>
              <a:endParaRPr lang="en-AU" sz="2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92683" y="1851301"/>
              <a:ext cx="2178661" cy="379840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300192" y="1851301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Data analytics:  complex data, confirm or refute hypothesis, project plan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00506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Data analytics: present findings through MMOS and evaluation</a:t>
            </a:r>
            <a:endParaRPr lang="en-AU" dirty="0"/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70" t="41159" r="1684" b="17682"/>
          <a:stretch/>
        </p:blipFill>
        <p:spPr>
          <a:xfrm>
            <a:off x="6545947" y="3444113"/>
            <a:ext cx="2172785" cy="168934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737812" y="6470739"/>
            <a:ext cx="6146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/>
              <a:t>http://deecddigipubs2014.businesscatalyst.com/vcaa/vce-computing/vce-computing-units-3-and-4-informatics</a:t>
            </a:r>
          </a:p>
        </p:txBody>
      </p:sp>
    </p:spTree>
    <p:extLst>
      <p:ext uri="{BB962C8B-B14F-4D97-AF65-F5344CB8AC3E}">
        <p14:creationId xmlns:p14="http://schemas.microsoft.com/office/powerpoint/2010/main" val="403284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5" grpId="0"/>
      <p:bldP spid="5" grpId="1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What is a School-assessed Task (SAT)?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07288" cy="4929411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An </a:t>
            </a:r>
            <a:r>
              <a:rPr lang="en-AU" b="1" dirty="0" smtClean="0"/>
              <a:t>extended</a:t>
            </a:r>
            <a:r>
              <a:rPr lang="en-AU" dirty="0" smtClean="0"/>
              <a:t> task  where products are produced and assessed</a:t>
            </a:r>
          </a:p>
          <a:p>
            <a:r>
              <a:rPr lang="en-AU" dirty="0" smtClean="0"/>
              <a:t>Student centred, Student led, </a:t>
            </a:r>
            <a:r>
              <a:rPr lang="en-AU" dirty="0"/>
              <a:t>S</a:t>
            </a:r>
            <a:r>
              <a:rPr lang="en-AU" dirty="0" smtClean="0"/>
              <a:t>tudent driven</a:t>
            </a:r>
          </a:p>
          <a:p>
            <a:r>
              <a:rPr lang="en-AU" dirty="0" smtClean="0"/>
              <a:t>Not new to VCE;  Arts and Technology </a:t>
            </a:r>
          </a:p>
          <a:p>
            <a:r>
              <a:rPr lang="en-AU" dirty="0" smtClean="0"/>
              <a:t>A </a:t>
            </a:r>
            <a:r>
              <a:rPr lang="en-AU" b="1" dirty="0"/>
              <a:t>set of criteria </a:t>
            </a:r>
            <a:r>
              <a:rPr lang="en-AU" dirty="0"/>
              <a:t>for the award of scores is published each year by the VCAA </a:t>
            </a:r>
          </a:p>
          <a:p>
            <a:r>
              <a:rPr lang="en-AU" b="1" dirty="0" smtClean="0"/>
              <a:t>Detailed </a:t>
            </a:r>
            <a:r>
              <a:rPr lang="en-AU" b="1" dirty="0"/>
              <a:t>descriptors of levels of performance </a:t>
            </a:r>
            <a:r>
              <a:rPr lang="en-AU" dirty="0"/>
              <a:t>for each </a:t>
            </a:r>
            <a:r>
              <a:rPr lang="en-AU" dirty="0" smtClean="0"/>
              <a:t>criterion (rubric) published by VCAA</a:t>
            </a:r>
          </a:p>
          <a:p>
            <a:r>
              <a:rPr lang="en-AU" dirty="0" smtClean="0"/>
              <a:t>The </a:t>
            </a:r>
            <a:r>
              <a:rPr lang="en-AU" dirty="0"/>
              <a:t>criteria </a:t>
            </a:r>
            <a:r>
              <a:rPr lang="en-AU" dirty="0" smtClean="0"/>
              <a:t>and descriptors are </a:t>
            </a:r>
            <a:r>
              <a:rPr lang="en-AU" b="1" dirty="0"/>
              <a:t>mandated</a:t>
            </a:r>
            <a:r>
              <a:rPr lang="en-AU" dirty="0"/>
              <a:t> </a:t>
            </a:r>
            <a:r>
              <a:rPr lang="en-AU" dirty="0" smtClean="0"/>
              <a:t>and must be used when </a:t>
            </a:r>
            <a:r>
              <a:rPr lang="en-AU" dirty="0"/>
              <a:t>making assessment </a:t>
            </a:r>
            <a:r>
              <a:rPr lang="en-AU" dirty="0" smtClean="0"/>
              <a:t>judgments</a:t>
            </a:r>
          </a:p>
          <a:p>
            <a:r>
              <a:rPr lang="en-AU" dirty="0" smtClean="0"/>
              <a:t>Involves </a:t>
            </a:r>
            <a:r>
              <a:rPr lang="en-AU" b="1" dirty="0" smtClean="0"/>
              <a:t>progressive authentication </a:t>
            </a:r>
            <a:r>
              <a:rPr lang="en-AU" dirty="0" smtClean="0"/>
              <a:t>by the teacher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38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</p:spPr>
        <p:txBody>
          <a:bodyPr>
            <a:noAutofit/>
          </a:bodyPr>
          <a:lstStyle/>
          <a:p>
            <a:pPr marL="0" algn="l"/>
            <a:r>
              <a:rPr lang="en-AU" sz="2800" b="0" dirty="0" smtClean="0">
                <a:solidFill>
                  <a:schemeClr val="bg1"/>
                </a:solidFill>
              </a:rPr>
              <a:t>Informatics focus – data, information and systems</a:t>
            </a:r>
            <a:endParaRPr lang="en-AU" sz="2800" b="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512" y="274638"/>
            <a:ext cx="8856984" cy="63408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VCE Units 3 &amp; 4 Informatics Overview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64" y="1358505"/>
            <a:ext cx="739027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910899" y="1204983"/>
            <a:ext cx="3317285" cy="50405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Box 22"/>
          <p:cNvSpPr txBox="1"/>
          <p:nvPr/>
        </p:nvSpPr>
        <p:spPr>
          <a:xfrm>
            <a:off x="1401189" y="6460421"/>
            <a:ext cx="6336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Ref: Paula </a:t>
            </a:r>
            <a:r>
              <a:rPr lang="en-AU" sz="1200" dirty="0" err="1" smtClean="0"/>
              <a:t>Christophersen</a:t>
            </a:r>
            <a:r>
              <a:rPr lang="en-AU" sz="1200" dirty="0" smtClean="0"/>
              <a:t>  EL_Overview_Informatics.pptx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91501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AU" dirty="0" smtClean="0"/>
              <a:t>Software tools and functions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44564" y="1268760"/>
            <a:ext cx="7740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Unit 3 Outcome 2:</a:t>
            </a:r>
          </a:p>
          <a:p>
            <a:r>
              <a:rPr lang="en-AU" dirty="0" smtClean="0"/>
              <a:t>Software tools that students are </a:t>
            </a:r>
            <a:r>
              <a:rPr lang="en-AU" b="1" dirty="0" smtClean="0"/>
              <a:t>required to use</a:t>
            </a:r>
            <a:r>
              <a:rPr lang="en-AU" dirty="0" smtClean="0"/>
              <a:t>, but </a:t>
            </a:r>
            <a:r>
              <a:rPr lang="en-AU" b="1" dirty="0" smtClean="0"/>
              <a:t>not required to study</a:t>
            </a:r>
            <a:r>
              <a:rPr lang="en-AU" dirty="0" smtClean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Appropriate tool for documenting project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Software tools to capture, store, prepare and manipulate data	(SD p</a:t>
            </a:r>
            <a:r>
              <a:rPr lang="en-AU" dirty="0"/>
              <a:t>. 28</a:t>
            </a:r>
            <a:r>
              <a:rPr lang="en-AU" dirty="0" smtClean="0"/>
              <a:t>)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561454" y="2780928"/>
            <a:ext cx="77066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Unit 4 Outcome 1:</a:t>
            </a:r>
          </a:p>
          <a:p>
            <a:r>
              <a:rPr lang="en-AU" dirty="0" smtClean="0"/>
              <a:t>Software tool that students are </a:t>
            </a:r>
            <a:r>
              <a:rPr lang="en-AU" b="1" dirty="0" smtClean="0"/>
              <a:t>required to study and use</a:t>
            </a:r>
            <a:r>
              <a:rPr lang="en-AU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Software tools to manipulate data for creating a multimodal online solution</a:t>
            </a:r>
          </a:p>
          <a:p>
            <a:r>
              <a:rPr lang="en-AU" dirty="0" smtClean="0"/>
              <a:t>Software tool that students </a:t>
            </a:r>
            <a:r>
              <a:rPr lang="en-AU" dirty="0"/>
              <a:t>are </a:t>
            </a:r>
            <a:r>
              <a:rPr lang="en-AU" b="1" dirty="0"/>
              <a:t>required to use</a:t>
            </a:r>
            <a:r>
              <a:rPr lang="en-AU" dirty="0"/>
              <a:t>, but </a:t>
            </a:r>
            <a:r>
              <a:rPr lang="en-AU" b="1" dirty="0"/>
              <a:t>not required to study </a:t>
            </a:r>
            <a:r>
              <a:rPr lang="en-AU" dirty="0"/>
              <a:t>:</a:t>
            </a: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Appropriate tools for documenting project plans		(SD p</a:t>
            </a:r>
            <a:r>
              <a:rPr lang="en-AU" dirty="0"/>
              <a:t>. 34</a:t>
            </a:r>
            <a:r>
              <a:rPr lang="en-AU" dirty="0" smtClean="0"/>
              <a:t>)</a:t>
            </a:r>
            <a:endParaRPr lang="en-AU" dirty="0"/>
          </a:p>
        </p:txBody>
      </p:sp>
      <p:grpSp>
        <p:nvGrpSpPr>
          <p:cNvPr id="11" name="Group 10"/>
          <p:cNvGrpSpPr/>
          <p:nvPr/>
        </p:nvGrpSpPr>
        <p:grpSpPr>
          <a:xfrm>
            <a:off x="385162" y="4564372"/>
            <a:ext cx="8378977" cy="2141774"/>
            <a:chOff x="353911" y="3437124"/>
            <a:chExt cx="8378977" cy="2141774"/>
          </a:xfrm>
        </p:grpSpPr>
        <p:sp>
          <p:nvSpPr>
            <p:cNvPr id="6" name="TextBox 5"/>
            <p:cNvSpPr txBox="1"/>
            <p:nvPr/>
          </p:nvSpPr>
          <p:spPr>
            <a:xfrm>
              <a:off x="353911" y="3437124"/>
              <a:ext cx="41764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b="1" dirty="0" smtClean="0"/>
                <a:t>Unit 4: Multimodal online solution</a:t>
              </a:r>
            </a:p>
            <a:p>
              <a:r>
                <a:rPr lang="en-AU" dirty="0" smtClean="0"/>
                <a:t>Apply functions that provide the ability to: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Import/enter, edit and format content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Structure screen layout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Create links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Provide navigation</a:t>
              </a:r>
              <a:endParaRPr lang="en-AU" sz="14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56424" y="4065162"/>
              <a:ext cx="4176464" cy="1256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Create buttons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Create tags (alt tags)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dirty="0" smtClean="0"/>
                <a:t>Incorporate images (still/moving), text and sound</a:t>
              </a:r>
              <a:endParaRPr lang="en-AU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99592" y="5321241"/>
              <a:ext cx="6624736" cy="257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AU" sz="1000" dirty="0"/>
                <a:t>http://www.vcaa.vic.edu.au/Pages/vce/studies/computing/informatics.aspx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51520" y="4564372"/>
            <a:ext cx="8424936" cy="21417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030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Autofit/>
          </a:bodyPr>
          <a:lstStyle/>
          <a:p>
            <a:r>
              <a:rPr lang="en-AU" sz="3200" dirty="0" smtClean="0"/>
              <a:t>SAT Assessment Criteria</a:t>
            </a:r>
            <a:endParaRPr lang="en-AU" sz="3200" dirty="0"/>
          </a:p>
        </p:txBody>
      </p:sp>
      <p:sp>
        <p:nvSpPr>
          <p:cNvPr id="9" name="Rectangle 8"/>
          <p:cNvSpPr/>
          <p:nvPr/>
        </p:nvSpPr>
        <p:spPr>
          <a:xfrm>
            <a:off x="2317610" y="6657945"/>
            <a:ext cx="5474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>
                <a:hlinkClick r:id="rId2"/>
              </a:rPr>
              <a:t>http://</a:t>
            </a:r>
            <a:r>
              <a:rPr lang="en-AU" sz="1000" dirty="0" smtClean="0">
                <a:hlinkClick r:id="rId2"/>
              </a:rPr>
              <a:t>www.vcaa.vic.edu.au/Documents/vce/computing/Informatics_SBA.pdf</a:t>
            </a:r>
            <a:r>
              <a:rPr lang="en-AU" sz="1000" dirty="0" smtClean="0"/>
              <a:t>  (Page 12)</a:t>
            </a:r>
          </a:p>
          <a:p>
            <a:endParaRPr lang="en-AU" sz="1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544" y="789951"/>
            <a:ext cx="8424936" cy="2808312"/>
            <a:chOff x="323528" y="794335"/>
            <a:chExt cx="8424936" cy="2808312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2507208862"/>
                </p:ext>
              </p:extLst>
            </p:nvPr>
          </p:nvGraphicFramePr>
          <p:xfrm>
            <a:off x="467544" y="79433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323528" y="836712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2636" y="3771793"/>
            <a:ext cx="8424936" cy="2808312"/>
            <a:chOff x="323528" y="3674655"/>
            <a:chExt cx="8424936" cy="2808312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1459360983"/>
                </p:ext>
              </p:extLst>
            </p:nvPr>
          </p:nvGraphicFramePr>
          <p:xfrm>
            <a:off x="467544" y="367465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323528" y="3725416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3528" y="692696"/>
            <a:ext cx="8568952" cy="3028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69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415862"/>
            <a:ext cx="6336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>
                <a:hlinkClick r:id="rId2"/>
              </a:rPr>
              <a:t>http://</a:t>
            </a:r>
            <a:r>
              <a:rPr lang="en-AU" sz="1200" dirty="0" smtClean="0">
                <a:hlinkClick r:id="rId2"/>
              </a:rPr>
              <a:t>www.vcaa.vic.edu.au/Documents/vce/computing/Informatics_SBA.pdf</a:t>
            </a:r>
            <a:r>
              <a:rPr lang="en-AU" sz="1200" dirty="0" smtClean="0"/>
              <a:t>   (Page 12)</a:t>
            </a:r>
            <a:endParaRPr lang="en-AU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404664"/>
            <a:ext cx="8039100" cy="561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1988840"/>
            <a:ext cx="8352928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471154" y="2882535"/>
            <a:ext cx="151216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SIAR 1</a:t>
            </a:r>
          </a:p>
          <a:p>
            <a:pPr algn="ctr"/>
            <a:r>
              <a:rPr lang="en-AU" b="1" dirty="0" smtClean="0"/>
              <a:t>15</a:t>
            </a:r>
            <a:r>
              <a:rPr lang="en-AU" b="1" baseline="30000" dirty="0" smtClean="0"/>
              <a:t>th</a:t>
            </a:r>
            <a:r>
              <a:rPr lang="en-AU" b="1" dirty="0" smtClean="0"/>
              <a:t> June</a:t>
            </a:r>
            <a:endParaRPr lang="en-A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71154" y="4293095"/>
            <a:ext cx="151216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SIAR 3</a:t>
            </a:r>
          </a:p>
          <a:p>
            <a:pPr algn="ctr"/>
            <a:r>
              <a:rPr lang="en-AU" b="1" dirty="0" smtClean="0"/>
              <a:t>10</a:t>
            </a:r>
            <a:r>
              <a:rPr lang="en-AU" b="1" baseline="30000" dirty="0" smtClean="0"/>
              <a:t>th</a:t>
            </a:r>
            <a:r>
              <a:rPr lang="en-AU" b="1" dirty="0" smtClean="0"/>
              <a:t> October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260299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School-assessed Task</a:t>
            </a:r>
            <a:br>
              <a:rPr lang="en-AU" dirty="0" smtClean="0"/>
            </a:br>
            <a:r>
              <a:rPr lang="en-AU" dirty="0" smtClean="0"/>
              <a:t>Criteria 1 - 4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36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52313090"/>
              </p:ext>
            </p:extLst>
          </p:nvPr>
        </p:nvGraphicFramePr>
        <p:xfrm>
          <a:off x="467544" y="692696"/>
          <a:ext cx="820891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09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4560</TotalTime>
  <Words>621</Words>
  <Application>Microsoft Office PowerPoint</Application>
  <PresentationFormat>On-screen Show (4:3)</PresentationFormat>
  <Paragraphs>92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VCE Computing: Informatics</vt:lpstr>
      <vt:lpstr>VCE Units 3 &amp; 4 Informatics Overview</vt:lpstr>
      <vt:lpstr>What is a School-assessed Task (SAT)?</vt:lpstr>
      <vt:lpstr>Informatics focus – data, information and systems</vt:lpstr>
      <vt:lpstr>Software tools and functions</vt:lpstr>
      <vt:lpstr>SAT Assessment Criteria</vt:lpstr>
      <vt:lpstr>PowerPoint Presentation</vt:lpstr>
      <vt:lpstr>School-assessed Task Criteria 1 - 4</vt:lpstr>
      <vt:lpstr>PowerPoint Presentation</vt:lpstr>
      <vt:lpstr>Criterion 4: Project Management</vt:lpstr>
      <vt:lpstr>PowerPoint Presentation</vt:lpstr>
    </vt:vector>
  </TitlesOfParts>
  <Company>Aquinas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Computing: Informatics</dc:title>
  <dc:creator>Judy Zuccon</dc:creator>
  <cp:lastModifiedBy>Baird, Kelvin G</cp:lastModifiedBy>
  <cp:revision>257</cp:revision>
  <cp:lastPrinted>2016-02-18T03:29:33Z</cp:lastPrinted>
  <dcterms:created xsi:type="dcterms:W3CDTF">2016-02-14T00:53:58Z</dcterms:created>
  <dcterms:modified xsi:type="dcterms:W3CDTF">2017-01-04T00:15:45Z</dcterms:modified>
</cp:coreProperties>
</file>